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41"/>
  </p:notesMasterIdLst>
  <p:sldIdLst>
    <p:sldId id="366" r:id="rId4"/>
    <p:sldId id="360" r:id="rId5"/>
    <p:sldId id="367" r:id="rId6"/>
    <p:sldId id="354" r:id="rId7"/>
    <p:sldId id="355" r:id="rId8"/>
    <p:sldId id="361" r:id="rId9"/>
    <p:sldId id="362" r:id="rId10"/>
    <p:sldId id="369" r:id="rId11"/>
    <p:sldId id="364" r:id="rId12"/>
    <p:sldId id="378" r:id="rId13"/>
    <p:sldId id="381" r:id="rId14"/>
    <p:sldId id="382" r:id="rId15"/>
    <p:sldId id="384" r:id="rId16"/>
    <p:sldId id="357" r:id="rId17"/>
    <p:sldId id="375" r:id="rId18"/>
    <p:sldId id="368" r:id="rId19"/>
    <p:sldId id="370" r:id="rId20"/>
    <p:sldId id="372" r:id="rId21"/>
    <p:sldId id="371" r:id="rId22"/>
    <p:sldId id="359" r:id="rId23"/>
    <p:sldId id="388" r:id="rId24"/>
    <p:sldId id="389" r:id="rId25"/>
    <p:sldId id="392" r:id="rId26"/>
    <p:sldId id="393" r:id="rId27"/>
    <p:sldId id="390" r:id="rId28"/>
    <p:sldId id="391" r:id="rId29"/>
    <p:sldId id="394" r:id="rId30"/>
    <p:sldId id="398" r:id="rId31"/>
    <p:sldId id="397" r:id="rId32"/>
    <p:sldId id="396" r:id="rId33"/>
    <p:sldId id="395" r:id="rId34"/>
    <p:sldId id="399" r:id="rId35"/>
    <p:sldId id="404" r:id="rId36"/>
    <p:sldId id="402" r:id="rId37"/>
    <p:sldId id="405" r:id="rId38"/>
    <p:sldId id="403" r:id="rId39"/>
    <p:sldId id="41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7620"/>
    <a:srgbClr val="3D7365"/>
    <a:srgbClr val="224E3E"/>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02" autoAdjust="0"/>
    <p:restoredTop sz="94660"/>
  </p:normalViewPr>
  <p:slideViewPr>
    <p:cSldViewPr snapToGrid="0" showGuides="1">
      <p:cViewPr varScale="1">
        <p:scale>
          <a:sx n="74" d="100"/>
          <a:sy n="74" d="100"/>
        </p:scale>
        <p:origin x="444" y="54"/>
      </p:cViewPr>
      <p:guideLst>
        <p:guide orient="horz" pos="2472"/>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CC2E-41AC-889F-76297E218F77}"/>
              </c:ext>
            </c:extLst>
          </c:dPt>
          <c:dPt>
            <c:idx val="1"/>
            <c:invertIfNegative val="0"/>
            <c:bubble3D val="0"/>
            <c:spPr>
              <a:solidFill>
                <a:schemeClr val="accent5">
                  <a:lumMod val="50000"/>
                </a:schemeClr>
              </a:solidFill>
              <a:ln>
                <a:noFill/>
              </a:ln>
              <a:effectLst/>
            </c:spPr>
            <c:extLst>
              <c:ext xmlns:c16="http://schemas.microsoft.com/office/drawing/2014/chart" uri="{C3380CC4-5D6E-409C-BE32-E72D297353CC}">
                <c16:uniqueId val="{00000003-CC2E-41AC-889F-76297E218F77}"/>
              </c:ext>
            </c:extLst>
          </c:dPt>
          <c:dPt>
            <c:idx val="2"/>
            <c:invertIfNegative val="0"/>
            <c:bubble3D val="0"/>
            <c:spPr>
              <a:solidFill>
                <a:schemeClr val="accent5">
                  <a:lumMod val="50000"/>
                </a:schemeClr>
              </a:solidFill>
              <a:ln>
                <a:noFill/>
              </a:ln>
              <a:effectLst/>
            </c:spPr>
            <c:extLst>
              <c:ext xmlns:c16="http://schemas.microsoft.com/office/drawing/2014/chart" uri="{C3380CC4-5D6E-409C-BE32-E72D297353CC}">
                <c16:uniqueId val="{00000005-CC2E-41AC-889F-76297E218F77}"/>
              </c:ext>
            </c:extLst>
          </c:dPt>
          <c:dPt>
            <c:idx val="3"/>
            <c:invertIfNegative val="0"/>
            <c:bubble3D val="0"/>
            <c:spPr>
              <a:solidFill>
                <a:schemeClr val="accent5">
                  <a:lumMod val="50000"/>
                </a:schemeClr>
              </a:solidFill>
              <a:ln>
                <a:noFill/>
              </a:ln>
              <a:effectLst/>
            </c:spPr>
            <c:extLst>
              <c:ext xmlns:c16="http://schemas.microsoft.com/office/drawing/2014/chart" uri="{C3380CC4-5D6E-409C-BE32-E72D297353CC}">
                <c16:uniqueId val="{00000007-CC2E-41AC-889F-76297E218F77}"/>
              </c:ext>
            </c:extLst>
          </c:dPt>
          <c:cat>
            <c:strRef>
              <c:f>Sheet1!$A$2:$A$5</c:f>
              <c:strCache>
                <c:ptCount val="4"/>
                <c:pt idx="0">
                  <c:v>American</c:v>
                </c:pt>
                <c:pt idx="1">
                  <c:v>Asia and Oceania</c:v>
                </c:pt>
                <c:pt idx="2">
                  <c:v>Europe and the Middle East region</c:v>
                </c:pt>
                <c:pt idx="3">
                  <c:v>Africa</c:v>
                </c:pt>
              </c:strCache>
            </c:strRef>
          </c:cat>
          <c:val>
            <c:numRef>
              <c:f>Sheet1!$B$2:$B$5</c:f>
              <c:numCache>
                <c:formatCode>General</c:formatCode>
                <c:ptCount val="4"/>
                <c:pt idx="0">
                  <c:v>2800</c:v>
                </c:pt>
                <c:pt idx="1">
                  <c:v>1700</c:v>
                </c:pt>
                <c:pt idx="2">
                  <c:v>1500</c:v>
                </c:pt>
                <c:pt idx="3">
                  <c:v>100</c:v>
                </c:pt>
              </c:numCache>
            </c:numRef>
          </c:val>
          <c:extLst>
            <c:ext xmlns:c16="http://schemas.microsoft.com/office/drawing/2014/chart" uri="{C3380CC4-5D6E-409C-BE32-E72D297353CC}">
              <c16:uniqueId val="{00000000-B297-407E-A0C7-9E6572324254}"/>
            </c:ext>
          </c:extLst>
        </c:ser>
        <c:ser>
          <c:idx val="1"/>
          <c:order val="1"/>
          <c:tx>
            <c:strRef>
              <c:f>Sheet1!$C$1</c:f>
              <c:strCache>
                <c:ptCount val="1"/>
                <c:pt idx="0">
                  <c:v>Series 2</c:v>
                </c:pt>
              </c:strCache>
            </c:strRef>
          </c:tx>
          <c:spPr>
            <a:solidFill>
              <a:schemeClr val="accent3"/>
            </a:solidFill>
            <a:ln>
              <a:noFill/>
            </a:ln>
            <a:effectLst/>
          </c:spPr>
          <c:invertIfNegative val="0"/>
          <c:cat>
            <c:strRef>
              <c:f>Sheet1!$A$2:$A$5</c:f>
              <c:strCache>
                <c:ptCount val="4"/>
                <c:pt idx="0">
                  <c:v>American</c:v>
                </c:pt>
                <c:pt idx="1">
                  <c:v>Asia and Oceania</c:v>
                </c:pt>
                <c:pt idx="2">
                  <c:v>Europe and the Middle East region</c:v>
                </c:pt>
                <c:pt idx="3">
                  <c:v>Africa</c:v>
                </c:pt>
              </c:strCache>
            </c:strRef>
          </c:cat>
          <c:val>
            <c:numRef>
              <c:f>Sheet1!$C$2:$C$5</c:f>
              <c:numCache>
                <c:formatCode>General</c:formatCode>
                <c:ptCount val="4"/>
              </c:numCache>
            </c:numRef>
          </c:val>
          <c:extLst>
            <c:ext xmlns:c16="http://schemas.microsoft.com/office/drawing/2014/chart" uri="{C3380CC4-5D6E-409C-BE32-E72D297353CC}">
              <c16:uniqueId val="{00000001-B297-407E-A0C7-9E6572324254}"/>
            </c:ext>
          </c:extLst>
        </c:ser>
        <c:dLbls>
          <c:showLegendKey val="0"/>
          <c:showVal val="0"/>
          <c:showCatName val="0"/>
          <c:showSerName val="0"/>
          <c:showPercent val="0"/>
          <c:showBubbleSize val="0"/>
        </c:dLbls>
        <c:gapWidth val="219"/>
        <c:overlap val="-27"/>
        <c:axId val="-1218778128"/>
        <c:axId val="-1218777040"/>
      </c:barChart>
      <c:catAx>
        <c:axId val="-1218778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8777040"/>
        <c:crosses val="autoZero"/>
        <c:auto val="1"/>
        <c:lblAlgn val="ctr"/>
        <c:lblOffset val="100"/>
        <c:noMultiLvlLbl val="0"/>
      </c:catAx>
      <c:valAx>
        <c:axId val="-1218777040"/>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8778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5">
                  <a:lumMod val="50000"/>
                </a:schemeClr>
              </a:solidFill>
              <a:ln w="19050">
                <a:solidFill>
                  <a:schemeClr val="lt1"/>
                </a:solidFill>
              </a:ln>
              <a:effectLst/>
            </c:spPr>
            <c:extLst>
              <c:ext xmlns:c16="http://schemas.microsoft.com/office/drawing/2014/chart" uri="{C3380CC4-5D6E-409C-BE32-E72D297353CC}">
                <c16:uniqueId val="{00000001-17B6-4F38-9C8A-47371DCB15A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7B6-4F38-9C8A-47371DCB15A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7B6-4F38-9C8A-47371DCB15A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7B6-4F38-9C8A-47371DCB15AF}"/>
              </c:ext>
            </c:extLst>
          </c:dPt>
          <c:cat>
            <c:strRef>
              <c:f>Sheet1!$A$2:$A$5</c:f>
              <c:strCache>
                <c:ptCount val="4"/>
                <c:pt idx="0">
                  <c:v>American</c:v>
                </c:pt>
                <c:pt idx="1">
                  <c:v>Asia &amp; Oceania</c:v>
                </c:pt>
                <c:pt idx="2">
                  <c:v>Europe &amp; Middle East Reigon</c:v>
                </c:pt>
                <c:pt idx="3">
                  <c:v>Africa</c:v>
                </c:pt>
              </c:strCache>
            </c:strRef>
          </c:cat>
          <c:val>
            <c:numRef>
              <c:f>Sheet1!$B$2:$B$5</c:f>
              <c:numCache>
                <c:formatCode>0%</c:formatCode>
                <c:ptCount val="4"/>
                <c:pt idx="0" formatCode="0.00%">
                  <c:v>0.44600000000000001</c:v>
                </c:pt>
                <c:pt idx="1">
                  <c:v>0.27900000000000003</c:v>
                </c:pt>
                <c:pt idx="2" formatCode="0.00%">
                  <c:v>0.26500000000000001</c:v>
                </c:pt>
                <c:pt idx="3">
                  <c:v>0.01</c:v>
                </c:pt>
              </c:numCache>
            </c:numRef>
          </c:val>
          <c:extLst>
            <c:ext xmlns:c16="http://schemas.microsoft.com/office/drawing/2014/chart" uri="{C3380CC4-5D6E-409C-BE32-E72D297353CC}">
              <c16:uniqueId val="{00000008-17B6-4F38-9C8A-47371DCB15AF}"/>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3.7291404716002952E-2"/>
          <c:y val="0.64802605962697135"/>
          <c:w val="0.69526807991912765"/>
          <c:h val="0.344336935053283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8/23/2022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2F1279-6CE4-4169-83D3-4483097B6907}" type="slidenum">
              <a:rPr lang="en-US" smtClean="0"/>
              <a:t>2</a:t>
            </a:fld>
            <a:endParaRPr lang="en-US"/>
          </a:p>
        </p:txBody>
      </p:sp>
    </p:spTree>
    <p:extLst>
      <p:ext uri="{BB962C8B-B14F-4D97-AF65-F5344CB8AC3E}">
        <p14:creationId xmlns:p14="http://schemas.microsoft.com/office/powerpoint/2010/main" val="1929362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2F1279-6CE4-4169-83D3-4483097B6907}" type="slidenum">
              <a:rPr lang="en-US" smtClean="0"/>
              <a:t>12</a:t>
            </a:fld>
            <a:endParaRPr lang="en-US"/>
          </a:p>
        </p:txBody>
      </p:sp>
    </p:spTree>
    <p:extLst>
      <p:ext uri="{BB962C8B-B14F-4D97-AF65-F5344CB8AC3E}">
        <p14:creationId xmlns:p14="http://schemas.microsoft.com/office/powerpoint/2010/main" val="615363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2F1279-6CE4-4169-83D3-4483097B6907}" type="slidenum">
              <a:rPr lang="en-US" smtClean="0"/>
              <a:t>13</a:t>
            </a:fld>
            <a:endParaRPr lang="en-US"/>
          </a:p>
        </p:txBody>
      </p:sp>
    </p:spTree>
    <p:extLst>
      <p:ext uri="{BB962C8B-B14F-4D97-AF65-F5344CB8AC3E}">
        <p14:creationId xmlns:p14="http://schemas.microsoft.com/office/powerpoint/2010/main" val="1346341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2F1279-6CE4-4169-83D3-4483097B6907}" type="slidenum">
              <a:rPr lang="en-US" smtClean="0"/>
              <a:t>14</a:t>
            </a:fld>
            <a:endParaRPr lang="en-US"/>
          </a:p>
        </p:txBody>
      </p:sp>
    </p:spTree>
    <p:extLst>
      <p:ext uri="{BB962C8B-B14F-4D97-AF65-F5344CB8AC3E}">
        <p14:creationId xmlns:p14="http://schemas.microsoft.com/office/powerpoint/2010/main" val="1907377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2F1279-6CE4-4169-83D3-4483097B6907}" type="slidenum">
              <a:rPr lang="en-US" smtClean="0"/>
              <a:t>15</a:t>
            </a:fld>
            <a:endParaRPr lang="en-US"/>
          </a:p>
        </p:txBody>
      </p:sp>
    </p:spTree>
    <p:extLst>
      <p:ext uri="{BB962C8B-B14F-4D97-AF65-F5344CB8AC3E}">
        <p14:creationId xmlns:p14="http://schemas.microsoft.com/office/powerpoint/2010/main" val="3212452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2F1279-6CE4-4169-83D3-4483097B6907}" type="slidenum">
              <a:rPr lang="en-US" smtClean="0"/>
              <a:t>16</a:t>
            </a:fld>
            <a:endParaRPr lang="en-US"/>
          </a:p>
        </p:txBody>
      </p:sp>
    </p:spTree>
    <p:extLst>
      <p:ext uri="{BB962C8B-B14F-4D97-AF65-F5344CB8AC3E}">
        <p14:creationId xmlns:p14="http://schemas.microsoft.com/office/powerpoint/2010/main" val="2737149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2F1279-6CE4-4169-83D3-4483097B6907}" type="slidenum">
              <a:rPr lang="en-US" smtClean="0"/>
              <a:t>17</a:t>
            </a:fld>
            <a:endParaRPr lang="en-US"/>
          </a:p>
        </p:txBody>
      </p:sp>
    </p:spTree>
    <p:extLst>
      <p:ext uri="{BB962C8B-B14F-4D97-AF65-F5344CB8AC3E}">
        <p14:creationId xmlns:p14="http://schemas.microsoft.com/office/powerpoint/2010/main" val="3667080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2F1279-6CE4-4169-83D3-4483097B6907}" type="slidenum">
              <a:rPr lang="en-US" smtClean="0"/>
              <a:t>18</a:t>
            </a:fld>
            <a:endParaRPr lang="en-US"/>
          </a:p>
        </p:txBody>
      </p:sp>
    </p:spTree>
    <p:extLst>
      <p:ext uri="{BB962C8B-B14F-4D97-AF65-F5344CB8AC3E}">
        <p14:creationId xmlns:p14="http://schemas.microsoft.com/office/powerpoint/2010/main" val="3262524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2F1279-6CE4-4169-83D3-4483097B6907}" type="slidenum">
              <a:rPr lang="en-US" smtClean="0"/>
              <a:t>19</a:t>
            </a:fld>
            <a:endParaRPr lang="en-US"/>
          </a:p>
        </p:txBody>
      </p:sp>
    </p:spTree>
    <p:extLst>
      <p:ext uri="{BB962C8B-B14F-4D97-AF65-F5344CB8AC3E}">
        <p14:creationId xmlns:p14="http://schemas.microsoft.com/office/powerpoint/2010/main" val="4137283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2F1279-6CE4-4169-83D3-4483097B6907}" type="slidenum">
              <a:rPr lang="en-US" smtClean="0"/>
              <a:t>20</a:t>
            </a:fld>
            <a:endParaRPr lang="en-US"/>
          </a:p>
        </p:txBody>
      </p:sp>
    </p:spTree>
    <p:extLst>
      <p:ext uri="{BB962C8B-B14F-4D97-AF65-F5344CB8AC3E}">
        <p14:creationId xmlns:p14="http://schemas.microsoft.com/office/powerpoint/2010/main" val="2818454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2F1279-6CE4-4169-83D3-4483097B6907}" type="slidenum">
              <a:rPr lang="en-US" smtClean="0"/>
              <a:t>21</a:t>
            </a:fld>
            <a:endParaRPr lang="en-US"/>
          </a:p>
        </p:txBody>
      </p:sp>
    </p:spTree>
    <p:extLst>
      <p:ext uri="{BB962C8B-B14F-4D97-AF65-F5344CB8AC3E}">
        <p14:creationId xmlns:p14="http://schemas.microsoft.com/office/powerpoint/2010/main" val="1179489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2F1279-6CE4-4169-83D3-4483097B6907}" type="slidenum">
              <a:rPr lang="en-US" smtClean="0"/>
              <a:t>4</a:t>
            </a:fld>
            <a:endParaRPr lang="en-US"/>
          </a:p>
        </p:txBody>
      </p:sp>
    </p:spTree>
    <p:extLst>
      <p:ext uri="{BB962C8B-B14F-4D97-AF65-F5344CB8AC3E}">
        <p14:creationId xmlns:p14="http://schemas.microsoft.com/office/powerpoint/2010/main" val="39234497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2F1279-6CE4-4169-83D3-4483097B6907}" type="slidenum">
              <a:rPr lang="en-US" smtClean="0"/>
              <a:t>22</a:t>
            </a:fld>
            <a:endParaRPr lang="en-US"/>
          </a:p>
        </p:txBody>
      </p:sp>
    </p:spTree>
    <p:extLst>
      <p:ext uri="{BB962C8B-B14F-4D97-AF65-F5344CB8AC3E}">
        <p14:creationId xmlns:p14="http://schemas.microsoft.com/office/powerpoint/2010/main" val="2039776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2F1279-6CE4-4169-83D3-4483097B6907}" type="slidenum">
              <a:rPr lang="en-US" smtClean="0"/>
              <a:t>23</a:t>
            </a:fld>
            <a:endParaRPr lang="en-US"/>
          </a:p>
        </p:txBody>
      </p:sp>
    </p:spTree>
    <p:extLst>
      <p:ext uri="{BB962C8B-B14F-4D97-AF65-F5344CB8AC3E}">
        <p14:creationId xmlns:p14="http://schemas.microsoft.com/office/powerpoint/2010/main" val="20421729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2F1279-6CE4-4169-83D3-4483097B6907}" type="slidenum">
              <a:rPr lang="en-US" smtClean="0"/>
              <a:t>24</a:t>
            </a:fld>
            <a:endParaRPr lang="en-US"/>
          </a:p>
        </p:txBody>
      </p:sp>
    </p:spTree>
    <p:extLst>
      <p:ext uri="{BB962C8B-B14F-4D97-AF65-F5344CB8AC3E}">
        <p14:creationId xmlns:p14="http://schemas.microsoft.com/office/powerpoint/2010/main" val="3270895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2F1279-6CE4-4169-83D3-4483097B6907}" type="slidenum">
              <a:rPr lang="en-US" smtClean="0"/>
              <a:t>25</a:t>
            </a:fld>
            <a:endParaRPr lang="en-US"/>
          </a:p>
        </p:txBody>
      </p:sp>
    </p:spTree>
    <p:extLst>
      <p:ext uri="{BB962C8B-B14F-4D97-AF65-F5344CB8AC3E}">
        <p14:creationId xmlns:p14="http://schemas.microsoft.com/office/powerpoint/2010/main" val="3081695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2F1279-6CE4-4169-83D3-4483097B6907}" type="slidenum">
              <a:rPr lang="en-US" smtClean="0"/>
              <a:t>26</a:t>
            </a:fld>
            <a:endParaRPr lang="en-US"/>
          </a:p>
        </p:txBody>
      </p:sp>
    </p:spTree>
    <p:extLst>
      <p:ext uri="{BB962C8B-B14F-4D97-AF65-F5344CB8AC3E}">
        <p14:creationId xmlns:p14="http://schemas.microsoft.com/office/powerpoint/2010/main" val="27145778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2F1279-6CE4-4169-83D3-4483097B6907}" type="slidenum">
              <a:rPr lang="en-US" smtClean="0"/>
              <a:t>27</a:t>
            </a:fld>
            <a:endParaRPr lang="en-US"/>
          </a:p>
        </p:txBody>
      </p:sp>
    </p:spTree>
    <p:extLst>
      <p:ext uri="{BB962C8B-B14F-4D97-AF65-F5344CB8AC3E}">
        <p14:creationId xmlns:p14="http://schemas.microsoft.com/office/powerpoint/2010/main" val="16975132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2F1279-6CE4-4169-83D3-4483097B6907}" type="slidenum">
              <a:rPr lang="en-US" smtClean="0"/>
              <a:t>28</a:t>
            </a:fld>
            <a:endParaRPr lang="en-US"/>
          </a:p>
        </p:txBody>
      </p:sp>
    </p:spTree>
    <p:extLst>
      <p:ext uri="{BB962C8B-B14F-4D97-AF65-F5344CB8AC3E}">
        <p14:creationId xmlns:p14="http://schemas.microsoft.com/office/powerpoint/2010/main" val="10957318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2F1279-6CE4-4169-83D3-4483097B6907}" type="slidenum">
              <a:rPr lang="en-US" smtClean="0"/>
              <a:t>29</a:t>
            </a:fld>
            <a:endParaRPr lang="en-US"/>
          </a:p>
        </p:txBody>
      </p:sp>
    </p:spTree>
    <p:extLst>
      <p:ext uri="{BB962C8B-B14F-4D97-AF65-F5344CB8AC3E}">
        <p14:creationId xmlns:p14="http://schemas.microsoft.com/office/powerpoint/2010/main" val="39762995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2F1279-6CE4-4169-83D3-4483097B6907}" type="slidenum">
              <a:rPr lang="en-US" smtClean="0"/>
              <a:t>30</a:t>
            </a:fld>
            <a:endParaRPr lang="en-US"/>
          </a:p>
        </p:txBody>
      </p:sp>
    </p:spTree>
    <p:extLst>
      <p:ext uri="{BB962C8B-B14F-4D97-AF65-F5344CB8AC3E}">
        <p14:creationId xmlns:p14="http://schemas.microsoft.com/office/powerpoint/2010/main" val="1698613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2F1279-6CE4-4169-83D3-4483097B6907}" type="slidenum">
              <a:rPr lang="en-US" smtClean="0"/>
              <a:t>31</a:t>
            </a:fld>
            <a:endParaRPr lang="en-US"/>
          </a:p>
        </p:txBody>
      </p:sp>
    </p:spTree>
    <p:extLst>
      <p:ext uri="{BB962C8B-B14F-4D97-AF65-F5344CB8AC3E}">
        <p14:creationId xmlns:p14="http://schemas.microsoft.com/office/powerpoint/2010/main" val="2034974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2F1279-6CE4-4169-83D3-4483097B6907}" type="slidenum">
              <a:rPr lang="en-US" smtClean="0"/>
              <a:t>5</a:t>
            </a:fld>
            <a:endParaRPr lang="en-US"/>
          </a:p>
        </p:txBody>
      </p:sp>
    </p:spTree>
    <p:extLst>
      <p:ext uri="{BB962C8B-B14F-4D97-AF65-F5344CB8AC3E}">
        <p14:creationId xmlns:p14="http://schemas.microsoft.com/office/powerpoint/2010/main" val="31067224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2F1279-6CE4-4169-83D3-4483097B6907}" type="slidenum">
              <a:rPr lang="en-US" smtClean="0"/>
              <a:t>32</a:t>
            </a:fld>
            <a:endParaRPr lang="en-US"/>
          </a:p>
        </p:txBody>
      </p:sp>
    </p:spTree>
    <p:extLst>
      <p:ext uri="{BB962C8B-B14F-4D97-AF65-F5344CB8AC3E}">
        <p14:creationId xmlns:p14="http://schemas.microsoft.com/office/powerpoint/2010/main" val="3234075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2F1279-6CE4-4169-83D3-4483097B6907}" type="slidenum">
              <a:rPr lang="en-US" smtClean="0"/>
              <a:t>33</a:t>
            </a:fld>
            <a:endParaRPr lang="en-US"/>
          </a:p>
        </p:txBody>
      </p:sp>
    </p:spTree>
    <p:extLst>
      <p:ext uri="{BB962C8B-B14F-4D97-AF65-F5344CB8AC3E}">
        <p14:creationId xmlns:p14="http://schemas.microsoft.com/office/powerpoint/2010/main" val="16139017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2F1279-6CE4-4169-83D3-4483097B6907}" type="slidenum">
              <a:rPr lang="en-US" smtClean="0"/>
              <a:t>34</a:t>
            </a:fld>
            <a:endParaRPr lang="en-US"/>
          </a:p>
        </p:txBody>
      </p:sp>
    </p:spTree>
    <p:extLst>
      <p:ext uri="{BB962C8B-B14F-4D97-AF65-F5344CB8AC3E}">
        <p14:creationId xmlns:p14="http://schemas.microsoft.com/office/powerpoint/2010/main" val="23262297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2F1279-6CE4-4169-83D3-4483097B6907}" type="slidenum">
              <a:rPr lang="en-US" smtClean="0"/>
              <a:t>35</a:t>
            </a:fld>
            <a:endParaRPr lang="en-US"/>
          </a:p>
        </p:txBody>
      </p:sp>
    </p:spTree>
    <p:extLst>
      <p:ext uri="{BB962C8B-B14F-4D97-AF65-F5344CB8AC3E}">
        <p14:creationId xmlns:p14="http://schemas.microsoft.com/office/powerpoint/2010/main" val="17089989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2F1279-6CE4-4169-83D3-4483097B6907}" type="slidenum">
              <a:rPr lang="en-US" smtClean="0"/>
              <a:t>36</a:t>
            </a:fld>
            <a:endParaRPr lang="en-US"/>
          </a:p>
        </p:txBody>
      </p:sp>
    </p:spTree>
    <p:extLst>
      <p:ext uri="{BB962C8B-B14F-4D97-AF65-F5344CB8AC3E}">
        <p14:creationId xmlns:p14="http://schemas.microsoft.com/office/powerpoint/2010/main" val="772900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2F1279-6CE4-4169-83D3-4483097B6907}" type="slidenum">
              <a:rPr lang="en-US" smtClean="0"/>
              <a:t>6</a:t>
            </a:fld>
            <a:endParaRPr lang="en-US"/>
          </a:p>
        </p:txBody>
      </p:sp>
    </p:spTree>
    <p:extLst>
      <p:ext uri="{BB962C8B-B14F-4D97-AF65-F5344CB8AC3E}">
        <p14:creationId xmlns:p14="http://schemas.microsoft.com/office/powerpoint/2010/main" val="3587782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2F1279-6CE4-4169-83D3-4483097B6907}" type="slidenum">
              <a:rPr lang="en-US" smtClean="0"/>
              <a:t>7</a:t>
            </a:fld>
            <a:endParaRPr lang="en-US"/>
          </a:p>
        </p:txBody>
      </p:sp>
    </p:spTree>
    <p:extLst>
      <p:ext uri="{BB962C8B-B14F-4D97-AF65-F5344CB8AC3E}">
        <p14:creationId xmlns:p14="http://schemas.microsoft.com/office/powerpoint/2010/main" val="2305870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2F1279-6CE4-4169-83D3-4483097B6907}" type="slidenum">
              <a:rPr lang="en-US" smtClean="0"/>
              <a:t>8</a:t>
            </a:fld>
            <a:endParaRPr lang="en-US"/>
          </a:p>
        </p:txBody>
      </p:sp>
    </p:spTree>
    <p:extLst>
      <p:ext uri="{BB962C8B-B14F-4D97-AF65-F5344CB8AC3E}">
        <p14:creationId xmlns:p14="http://schemas.microsoft.com/office/powerpoint/2010/main" val="1996673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2F1279-6CE4-4169-83D3-4483097B6907}" type="slidenum">
              <a:rPr lang="en-US" smtClean="0"/>
              <a:t>9</a:t>
            </a:fld>
            <a:endParaRPr lang="en-US"/>
          </a:p>
        </p:txBody>
      </p:sp>
    </p:spTree>
    <p:extLst>
      <p:ext uri="{BB962C8B-B14F-4D97-AF65-F5344CB8AC3E}">
        <p14:creationId xmlns:p14="http://schemas.microsoft.com/office/powerpoint/2010/main" val="342115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2F1279-6CE4-4169-83D3-4483097B6907}" type="slidenum">
              <a:rPr lang="en-US" smtClean="0"/>
              <a:t>10</a:t>
            </a:fld>
            <a:endParaRPr lang="en-US"/>
          </a:p>
        </p:txBody>
      </p:sp>
    </p:spTree>
    <p:extLst>
      <p:ext uri="{BB962C8B-B14F-4D97-AF65-F5344CB8AC3E}">
        <p14:creationId xmlns:p14="http://schemas.microsoft.com/office/powerpoint/2010/main" val="3263180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2F1279-6CE4-4169-83D3-4483097B6907}" type="slidenum">
              <a:rPr lang="en-US" smtClean="0"/>
              <a:t>11</a:t>
            </a:fld>
            <a:endParaRPr lang="en-US"/>
          </a:p>
        </p:txBody>
      </p:sp>
    </p:spTree>
    <p:extLst>
      <p:ext uri="{BB962C8B-B14F-4D97-AF65-F5344CB8AC3E}">
        <p14:creationId xmlns:p14="http://schemas.microsoft.com/office/powerpoint/2010/main" val="3223394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96A8C094-CB00-443F-856E-6111688E7E76}"/>
              </a:ext>
            </a:extLst>
          </p:cNvPr>
          <p:cNvSpPr>
            <a:spLocks noGrp="1"/>
          </p:cNvSpPr>
          <p:nvPr>
            <p:ph type="pic" idx="10" hasCustomPrompt="1"/>
          </p:nvPr>
        </p:nvSpPr>
        <p:spPr>
          <a:xfrm>
            <a:off x="0" y="3567065"/>
            <a:ext cx="12192000" cy="3290935"/>
          </a:xfrm>
          <a:prstGeom prst="rect">
            <a:avLst/>
          </a:prstGeom>
          <a:solidFill>
            <a:schemeClr val="bg1">
              <a:lumMod val="95000"/>
            </a:schemeClr>
          </a:solidFill>
        </p:spPr>
        <p:txBody>
          <a:bodyPr anchor="ct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3">
            <a:extLst>
              <a:ext uri="{FF2B5EF4-FFF2-40B4-BE49-F238E27FC236}">
                <a16:creationId xmlns:a16="http://schemas.microsoft.com/office/drawing/2014/main" id="{73FACD69-BCC8-4A51-928A-A8276889CAEF}"/>
              </a:ext>
            </a:extLst>
          </p:cNvPr>
          <p:cNvSpPr/>
          <p:nvPr userDrawn="1"/>
        </p:nvSpPr>
        <p:spPr>
          <a:xfrm>
            <a:off x="0" y="3463090"/>
            <a:ext cx="12192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Tree>
    <p:extLst>
      <p:ext uri="{BB962C8B-B14F-4D97-AF65-F5344CB8AC3E}">
        <p14:creationId xmlns:p14="http://schemas.microsoft.com/office/powerpoint/2010/main" val="2445283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2C6B0DFC-1039-495D-8F3C-E6DB8A677F9A}"/>
              </a:ext>
            </a:extLst>
          </p:cNvPr>
          <p:cNvSpPr>
            <a:spLocks noGrp="1"/>
          </p:cNvSpPr>
          <p:nvPr>
            <p:ph type="pic" sz="quarter" idx="11" hasCustomPrompt="1"/>
          </p:nvPr>
        </p:nvSpPr>
        <p:spPr>
          <a:xfrm>
            <a:off x="0" y="3"/>
            <a:ext cx="12192002" cy="376034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C1437342-4AAD-4065-B021-432B3D8C68CF}"/>
              </a:ext>
            </a:extLst>
          </p:cNvPr>
          <p:cNvGrpSpPr/>
          <p:nvPr userDrawn="1"/>
        </p:nvGrpSpPr>
        <p:grpSpPr>
          <a:xfrm>
            <a:off x="4484680" y="2679371"/>
            <a:ext cx="2029599" cy="3505672"/>
            <a:chOff x="1438761" y="2033015"/>
            <a:chExt cx="1980000" cy="3420000"/>
          </a:xfrm>
        </p:grpSpPr>
        <p:sp>
          <p:nvSpPr>
            <p:cNvPr id="3" name="Rounded Rectangle 41">
              <a:extLst>
                <a:ext uri="{FF2B5EF4-FFF2-40B4-BE49-F238E27FC236}">
                  <a16:creationId xmlns:a16="http://schemas.microsoft.com/office/drawing/2014/main" id="{1AC72540-6991-4FC9-92BE-D47A729E2BD3}"/>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Rectangle 42">
              <a:extLst>
                <a:ext uri="{FF2B5EF4-FFF2-40B4-BE49-F238E27FC236}">
                  <a16:creationId xmlns:a16="http://schemas.microsoft.com/office/drawing/2014/main" id="{850DCCD1-8058-42A2-8AF2-D626EF7C1F8A}"/>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5" name="Group 6">
              <a:extLst>
                <a:ext uri="{FF2B5EF4-FFF2-40B4-BE49-F238E27FC236}">
                  <a16:creationId xmlns:a16="http://schemas.microsoft.com/office/drawing/2014/main" id="{5F78D6D5-0F49-435F-9F3F-92FCB5A33A8A}"/>
                </a:ext>
              </a:extLst>
            </p:cNvPr>
            <p:cNvGrpSpPr/>
            <p:nvPr userDrawn="1"/>
          </p:nvGrpSpPr>
          <p:grpSpPr>
            <a:xfrm>
              <a:off x="2332851" y="5138854"/>
              <a:ext cx="191820" cy="211002"/>
              <a:chOff x="2453209" y="5151638"/>
              <a:chExt cx="191820" cy="211002"/>
            </a:xfrm>
          </p:grpSpPr>
          <p:sp>
            <p:nvSpPr>
              <p:cNvPr id="6" name="Oval 44">
                <a:extLst>
                  <a:ext uri="{FF2B5EF4-FFF2-40B4-BE49-F238E27FC236}">
                    <a16:creationId xmlns:a16="http://schemas.microsoft.com/office/drawing/2014/main" id="{2D17DFFD-2B67-40BF-BD4E-AD2EA621D117}"/>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Rounded Rectangle 45">
                <a:extLst>
                  <a:ext uri="{FF2B5EF4-FFF2-40B4-BE49-F238E27FC236}">
                    <a16:creationId xmlns:a16="http://schemas.microsoft.com/office/drawing/2014/main" id="{213E1FA9-E935-4A7B-99D8-21599EC06407}"/>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grpSp>
        <p:nvGrpSpPr>
          <p:cNvPr id="8" name="Group 5">
            <a:extLst>
              <a:ext uri="{FF2B5EF4-FFF2-40B4-BE49-F238E27FC236}">
                <a16:creationId xmlns:a16="http://schemas.microsoft.com/office/drawing/2014/main" id="{791A255F-72F6-471A-A665-C6F43C16B348}"/>
              </a:ext>
            </a:extLst>
          </p:cNvPr>
          <p:cNvGrpSpPr/>
          <p:nvPr userDrawn="1"/>
        </p:nvGrpSpPr>
        <p:grpSpPr>
          <a:xfrm>
            <a:off x="6976147" y="2717584"/>
            <a:ext cx="2029599" cy="3505672"/>
            <a:chOff x="1438761" y="2033015"/>
            <a:chExt cx="1980000" cy="3420000"/>
          </a:xfrm>
        </p:grpSpPr>
        <p:sp>
          <p:nvSpPr>
            <p:cNvPr id="9" name="Rounded Rectangle 41">
              <a:extLst>
                <a:ext uri="{FF2B5EF4-FFF2-40B4-BE49-F238E27FC236}">
                  <a16:creationId xmlns:a16="http://schemas.microsoft.com/office/drawing/2014/main" id="{16EDA227-0DEF-4F3E-B4C0-6E0411B6737F}"/>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Rectangle 42">
              <a:extLst>
                <a:ext uri="{FF2B5EF4-FFF2-40B4-BE49-F238E27FC236}">
                  <a16:creationId xmlns:a16="http://schemas.microsoft.com/office/drawing/2014/main" id="{E29776C8-7281-4534-8A06-6A087A56BD54}"/>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1" name="Group 6">
              <a:extLst>
                <a:ext uri="{FF2B5EF4-FFF2-40B4-BE49-F238E27FC236}">
                  <a16:creationId xmlns:a16="http://schemas.microsoft.com/office/drawing/2014/main" id="{C7EC6806-DC3F-4279-AB0E-702DB65522A0}"/>
                </a:ext>
              </a:extLst>
            </p:cNvPr>
            <p:cNvGrpSpPr/>
            <p:nvPr userDrawn="1"/>
          </p:nvGrpSpPr>
          <p:grpSpPr>
            <a:xfrm>
              <a:off x="2332851" y="5138854"/>
              <a:ext cx="191820" cy="211002"/>
              <a:chOff x="2453209" y="5151638"/>
              <a:chExt cx="191820" cy="211002"/>
            </a:xfrm>
          </p:grpSpPr>
          <p:sp>
            <p:nvSpPr>
              <p:cNvPr id="12" name="Oval 44">
                <a:extLst>
                  <a:ext uri="{FF2B5EF4-FFF2-40B4-BE49-F238E27FC236}">
                    <a16:creationId xmlns:a16="http://schemas.microsoft.com/office/drawing/2014/main" id="{F0BC878E-0393-4F8A-847E-1FFF2B3A6F8C}"/>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Rounded Rectangle 45">
                <a:extLst>
                  <a:ext uri="{FF2B5EF4-FFF2-40B4-BE49-F238E27FC236}">
                    <a16:creationId xmlns:a16="http://schemas.microsoft.com/office/drawing/2014/main" id="{AF68E93E-B3A4-4FB4-8136-E2AF9E8E9009}"/>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grpSp>
        <p:nvGrpSpPr>
          <p:cNvPr id="14" name="Group 5">
            <a:extLst>
              <a:ext uri="{FF2B5EF4-FFF2-40B4-BE49-F238E27FC236}">
                <a16:creationId xmlns:a16="http://schemas.microsoft.com/office/drawing/2014/main" id="{85A0A981-BFFD-478C-BE78-EF62DFC20D4A}"/>
              </a:ext>
            </a:extLst>
          </p:cNvPr>
          <p:cNvGrpSpPr/>
          <p:nvPr userDrawn="1"/>
        </p:nvGrpSpPr>
        <p:grpSpPr>
          <a:xfrm>
            <a:off x="9467615" y="2727858"/>
            <a:ext cx="2029599" cy="3505672"/>
            <a:chOff x="1438761" y="2033015"/>
            <a:chExt cx="1980000" cy="3420000"/>
          </a:xfrm>
        </p:grpSpPr>
        <p:sp>
          <p:nvSpPr>
            <p:cNvPr id="15" name="Rounded Rectangle 41">
              <a:extLst>
                <a:ext uri="{FF2B5EF4-FFF2-40B4-BE49-F238E27FC236}">
                  <a16:creationId xmlns:a16="http://schemas.microsoft.com/office/drawing/2014/main" id="{5301B2B1-E6B2-4CAA-90B5-32945916C4EF}"/>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Rectangle 42">
              <a:extLst>
                <a:ext uri="{FF2B5EF4-FFF2-40B4-BE49-F238E27FC236}">
                  <a16:creationId xmlns:a16="http://schemas.microsoft.com/office/drawing/2014/main" id="{98E8AE6E-9F27-49BA-BF78-FD704211F7DE}"/>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7" name="Group 6">
              <a:extLst>
                <a:ext uri="{FF2B5EF4-FFF2-40B4-BE49-F238E27FC236}">
                  <a16:creationId xmlns:a16="http://schemas.microsoft.com/office/drawing/2014/main" id="{6C658463-591E-4133-90A9-DC8E327A9D83}"/>
                </a:ext>
              </a:extLst>
            </p:cNvPr>
            <p:cNvGrpSpPr/>
            <p:nvPr userDrawn="1"/>
          </p:nvGrpSpPr>
          <p:grpSpPr>
            <a:xfrm>
              <a:off x="2332851" y="5138854"/>
              <a:ext cx="191820" cy="211002"/>
              <a:chOff x="2453209" y="5151638"/>
              <a:chExt cx="191820" cy="211002"/>
            </a:xfrm>
          </p:grpSpPr>
          <p:sp>
            <p:nvSpPr>
              <p:cNvPr id="18" name="Oval 44">
                <a:extLst>
                  <a:ext uri="{FF2B5EF4-FFF2-40B4-BE49-F238E27FC236}">
                    <a16:creationId xmlns:a16="http://schemas.microsoft.com/office/drawing/2014/main" id="{247AB6D7-90B0-4608-B64A-7506BBD6624D}"/>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Rounded Rectangle 45">
                <a:extLst>
                  <a:ext uri="{FF2B5EF4-FFF2-40B4-BE49-F238E27FC236}">
                    <a16:creationId xmlns:a16="http://schemas.microsoft.com/office/drawing/2014/main" id="{4E7F4089-60C9-4EC1-B17C-C3CE5A555D72}"/>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20" name="Picture Placeholder 2">
            <a:extLst>
              <a:ext uri="{FF2B5EF4-FFF2-40B4-BE49-F238E27FC236}">
                <a16:creationId xmlns:a16="http://schemas.microsoft.com/office/drawing/2014/main" id="{BE8E9D92-4CE1-47D2-A809-9E8B6FB57C7C}"/>
              </a:ext>
            </a:extLst>
          </p:cNvPr>
          <p:cNvSpPr>
            <a:spLocks noGrp="1"/>
          </p:cNvSpPr>
          <p:nvPr>
            <p:ph type="pic" idx="16" hasCustomPrompt="1"/>
          </p:nvPr>
        </p:nvSpPr>
        <p:spPr>
          <a:xfrm>
            <a:off x="4602823" y="3009935"/>
            <a:ext cx="1797978" cy="2794757"/>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21" name="Picture Placeholder 2">
            <a:extLst>
              <a:ext uri="{FF2B5EF4-FFF2-40B4-BE49-F238E27FC236}">
                <a16:creationId xmlns:a16="http://schemas.microsoft.com/office/drawing/2014/main" id="{C588106A-2CF3-48D0-9AA0-96C3A18A94C1}"/>
              </a:ext>
            </a:extLst>
          </p:cNvPr>
          <p:cNvSpPr>
            <a:spLocks noGrp="1"/>
          </p:cNvSpPr>
          <p:nvPr>
            <p:ph type="pic" idx="17" hasCustomPrompt="1"/>
          </p:nvPr>
        </p:nvSpPr>
        <p:spPr>
          <a:xfrm>
            <a:off x="7094290" y="3009935"/>
            <a:ext cx="1797978" cy="2794757"/>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22" name="Picture Placeholder 2">
            <a:extLst>
              <a:ext uri="{FF2B5EF4-FFF2-40B4-BE49-F238E27FC236}">
                <a16:creationId xmlns:a16="http://schemas.microsoft.com/office/drawing/2014/main" id="{658D9AD7-4610-4974-9F90-635DC1891B81}"/>
              </a:ext>
            </a:extLst>
          </p:cNvPr>
          <p:cNvSpPr>
            <a:spLocks noGrp="1"/>
          </p:cNvSpPr>
          <p:nvPr>
            <p:ph type="pic" idx="18" hasCustomPrompt="1"/>
          </p:nvPr>
        </p:nvSpPr>
        <p:spPr>
          <a:xfrm>
            <a:off x="9585758" y="3009935"/>
            <a:ext cx="1797978" cy="2794757"/>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직사각형 6">
            <a:extLst>
              <a:ext uri="{FF2B5EF4-FFF2-40B4-BE49-F238E27FC236}">
                <a16:creationId xmlns:a16="http://schemas.microsoft.com/office/drawing/2014/main" id="{38004867-5566-4A48-8987-60D94ADF1FA2}"/>
              </a:ext>
            </a:extLst>
          </p:cNvPr>
          <p:cNvSpPr/>
          <p:nvPr userDrawn="1"/>
        </p:nvSpPr>
        <p:spPr>
          <a:xfrm>
            <a:off x="0" y="863125"/>
            <a:ext cx="6546079" cy="513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그림 개체 틀 2">
            <a:extLst>
              <a:ext uri="{FF2B5EF4-FFF2-40B4-BE49-F238E27FC236}">
                <a16:creationId xmlns:a16="http://schemas.microsoft.com/office/drawing/2014/main" id="{1A5FB060-C4E2-4B67-AE6B-A21032F70DA5}"/>
              </a:ext>
            </a:extLst>
          </p:cNvPr>
          <p:cNvSpPr>
            <a:spLocks noGrp="1"/>
          </p:cNvSpPr>
          <p:nvPr>
            <p:ph type="pic" sz="quarter" idx="65" hasCustomPrompt="1"/>
          </p:nvPr>
        </p:nvSpPr>
        <p:spPr>
          <a:xfrm>
            <a:off x="6096000" y="2959216"/>
            <a:ext cx="6096000" cy="270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7" name="그림 개체 틀 2">
            <a:extLst>
              <a:ext uri="{FF2B5EF4-FFF2-40B4-BE49-F238E27FC236}">
                <a16:creationId xmlns:a16="http://schemas.microsoft.com/office/drawing/2014/main" id="{CD053A10-5BCF-4B0A-81B6-7659F3B13AB0}"/>
              </a:ext>
            </a:extLst>
          </p:cNvPr>
          <p:cNvSpPr>
            <a:spLocks noGrp="1"/>
          </p:cNvSpPr>
          <p:nvPr>
            <p:ph type="pic" sz="quarter" idx="11" hasCustomPrompt="1"/>
          </p:nvPr>
        </p:nvSpPr>
        <p:spPr>
          <a:xfrm>
            <a:off x="762000" y="1582965"/>
            <a:ext cx="3200400" cy="4627335"/>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6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E8918BA6-5866-4567-84E9-754B61F3D1B2}"/>
              </a:ext>
            </a:extLst>
          </p:cNvPr>
          <p:cNvSpPr>
            <a:spLocks noGrp="1"/>
          </p:cNvSpPr>
          <p:nvPr>
            <p:ph type="pic" idx="12" hasCustomPrompt="1"/>
          </p:nvPr>
        </p:nvSpPr>
        <p:spPr>
          <a:xfrm>
            <a:off x="743912" y="558205"/>
            <a:ext cx="4487992" cy="2510755"/>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a:extLst>
              <a:ext uri="{FF2B5EF4-FFF2-40B4-BE49-F238E27FC236}">
                <a16:creationId xmlns:a16="http://schemas.microsoft.com/office/drawing/2014/main" id="{A5B72749-C880-48DE-80E3-21B3B7C1BB1C}"/>
              </a:ext>
            </a:extLst>
          </p:cNvPr>
          <p:cNvSpPr>
            <a:spLocks noGrp="1"/>
          </p:cNvSpPr>
          <p:nvPr>
            <p:ph type="pic" idx="14" hasCustomPrompt="1"/>
          </p:nvPr>
        </p:nvSpPr>
        <p:spPr>
          <a:xfrm>
            <a:off x="5423925" y="546208"/>
            <a:ext cx="3168352" cy="577179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9FF8990-F6EC-4C2E-B65A-729967260F1B}"/>
              </a:ext>
            </a:extLst>
          </p:cNvPr>
          <p:cNvGrpSpPr/>
          <p:nvPr userDrawn="1"/>
        </p:nvGrpSpPr>
        <p:grpSpPr>
          <a:xfrm>
            <a:off x="708173" y="1837593"/>
            <a:ext cx="5265908" cy="2893260"/>
            <a:chOff x="-548507" y="477868"/>
            <a:chExt cx="11570449" cy="6357177"/>
          </a:xfrm>
        </p:grpSpPr>
        <p:sp>
          <p:nvSpPr>
            <p:cNvPr id="3" name="Freeform: Shape 2">
              <a:extLst>
                <a:ext uri="{FF2B5EF4-FFF2-40B4-BE49-F238E27FC236}">
                  <a16:creationId xmlns:a16="http://schemas.microsoft.com/office/drawing/2014/main" id="{BA534EC4-50E0-4908-9103-968D3764391C}"/>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63D152EA-393E-40E6-A577-EBDC7E02C6E6}"/>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6AE41396-59B7-4111-B9F1-16C71A9557EC}"/>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A4937534-CC74-470C-BA81-D58C912DA66F}"/>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4A5D12A6-B9D5-48C2-B915-9AC7DA37CCE3}"/>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8" name="Group 7">
              <a:extLst>
                <a:ext uri="{FF2B5EF4-FFF2-40B4-BE49-F238E27FC236}">
                  <a16:creationId xmlns:a16="http://schemas.microsoft.com/office/drawing/2014/main" id="{708EA481-CCF4-48A2-8170-4589385879F2}"/>
                </a:ext>
              </a:extLst>
            </p:cNvPr>
            <p:cNvGrpSpPr/>
            <p:nvPr/>
          </p:nvGrpSpPr>
          <p:grpSpPr>
            <a:xfrm>
              <a:off x="1606" y="6382978"/>
              <a:ext cx="413937" cy="115242"/>
              <a:chOff x="5955" y="6353672"/>
              <a:chExt cx="413937" cy="115242"/>
            </a:xfrm>
          </p:grpSpPr>
          <p:sp>
            <p:nvSpPr>
              <p:cNvPr id="13" name="Rectangle: Rounded Corners 12">
                <a:extLst>
                  <a:ext uri="{FF2B5EF4-FFF2-40B4-BE49-F238E27FC236}">
                    <a16:creationId xmlns:a16="http://schemas.microsoft.com/office/drawing/2014/main" id="{B962AE34-3846-4C77-B676-BF63303B2726}"/>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3C76E991-D98B-4424-8898-AB98CF5E82F1}"/>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742FDEFA-6525-40B5-BC77-DF37CB758BDC}"/>
                </a:ext>
              </a:extLst>
            </p:cNvPr>
            <p:cNvGrpSpPr/>
            <p:nvPr/>
          </p:nvGrpSpPr>
          <p:grpSpPr>
            <a:xfrm>
              <a:off x="9855291" y="6381600"/>
              <a:ext cx="885989" cy="115242"/>
              <a:chOff x="5955" y="6353672"/>
              <a:chExt cx="413937" cy="115242"/>
            </a:xfrm>
          </p:grpSpPr>
          <p:sp>
            <p:nvSpPr>
              <p:cNvPr id="11" name="Rectangle: Rounded Corners 10">
                <a:extLst>
                  <a:ext uri="{FF2B5EF4-FFF2-40B4-BE49-F238E27FC236}">
                    <a16:creationId xmlns:a16="http://schemas.microsoft.com/office/drawing/2014/main" id="{86D492AC-8BDF-4901-BF8A-657BD00CE6BD}"/>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2D44DD40-A334-4331-9A64-1579C194CAA1}"/>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Shape 9">
              <a:extLst>
                <a:ext uri="{FF2B5EF4-FFF2-40B4-BE49-F238E27FC236}">
                  <a16:creationId xmlns:a16="http://schemas.microsoft.com/office/drawing/2014/main" id="{37634782-405F-42A3-951D-11363B20EE63}"/>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5" name="그림 개체 틀 2">
            <a:extLst>
              <a:ext uri="{FF2B5EF4-FFF2-40B4-BE49-F238E27FC236}">
                <a16:creationId xmlns:a16="http://schemas.microsoft.com/office/drawing/2014/main" id="{D11FB5D1-6034-4D83-A029-B1D1606432C5}"/>
              </a:ext>
            </a:extLst>
          </p:cNvPr>
          <p:cNvSpPr>
            <a:spLocks noGrp="1"/>
          </p:cNvSpPr>
          <p:nvPr>
            <p:ph type="pic" sz="quarter" idx="14" hasCustomPrompt="1"/>
          </p:nvPr>
        </p:nvSpPr>
        <p:spPr>
          <a:xfrm>
            <a:off x="1428453" y="2011350"/>
            <a:ext cx="3849189" cy="231648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FontTx/>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6" name="Text Placeholder 9">
            <a:extLst>
              <a:ext uri="{FF2B5EF4-FFF2-40B4-BE49-F238E27FC236}">
                <a16:creationId xmlns:a16="http://schemas.microsoft.com/office/drawing/2014/main" id="{4C91F5BA-6D8E-4BF0-B672-70F38251D516}"/>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1995856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9" r:id="rId15"/>
    <p:sldLayoutId id="2147483687" r:id="rId16"/>
    <p:sldLayoutId id="2147483688" r:id="rId17"/>
    <p:sldLayoutId id="2147483671" r:id="rId18"/>
    <p:sldLayoutId id="2147483672" r:id="rId1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0.xml"/><Relationship Id="rId5" Type="http://schemas.openxmlformats.org/officeDocument/2006/relationships/image" Target="../media/image16.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0.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0.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pattFill prst="pct20">
          <a:fgClr>
            <a:schemeClr val="bg1"/>
          </a:fgClr>
          <a:bgClr>
            <a:schemeClr val="bg1"/>
          </a:bgClr>
        </a:patt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5450" y="850070"/>
            <a:ext cx="4515661" cy="5030446"/>
          </a:xfrm>
          <a:prstGeom prst="rect">
            <a:avLst/>
          </a:prstGeom>
        </p:spPr>
      </p:pic>
    </p:spTree>
    <p:extLst>
      <p:ext uri="{BB962C8B-B14F-4D97-AF65-F5344CB8AC3E}">
        <p14:creationId xmlns:p14="http://schemas.microsoft.com/office/powerpoint/2010/main" val="517452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8319" y="391885"/>
            <a:ext cx="1148258" cy="1483027"/>
          </a:xfrm>
          <a:prstGeom prst="rect">
            <a:avLst/>
          </a:prstGeom>
        </p:spPr>
      </p:pic>
      <p:sp>
        <p:nvSpPr>
          <p:cNvPr id="5"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2351119" y="627488"/>
            <a:ext cx="7277797" cy="1175189"/>
          </a:xfrm>
        </p:spPr>
        <p:txBody>
          <a:bodyPr/>
          <a:lstStyle/>
          <a:p>
            <a:pPr algn="just">
              <a:lnSpc>
                <a:spcPct val="100000"/>
              </a:lnSpc>
            </a:pPr>
            <a:r>
              <a:rPr lang="en-US" sz="2400" b="1" dirty="0" smtClean="0">
                <a:solidFill>
                  <a:schemeClr val="accent5">
                    <a:lumMod val="75000"/>
                    <a:lumOff val="25000"/>
                  </a:schemeClr>
                </a:solidFill>
                <a:latin typeface="+mn-lt"/>
              </a:rPr>
              <a:t>Section One: </a:t>
            </a:r>
            <a:r>
              <a:rPr lang="en-US" sz="2400" b="1" dirty="0">
                <a:latin typeface="+mn-lt"/>
                <a:ea typeface="Calibri" panose="020F0502020204030204" pitchFamily="34" charset="0"/>
              </a:rPr>
              <a:t>Focusing on the Implementation of Takaful and Adaptation of the Islamic Financial System to the </a:t>
            </a:r>
            <a:r>
              <a:rPr lang="en-US" sz="2400" b="1" dirty="0" err="1">
                <a:latin typeface="+mn-lt"/>
                <a:ea typeface="Calibri" panose="020F0502020204030204" pitchFamily="34" charset="0"/>
              </a:rPr>
              <a:t>Shariah</a:t>
            </a:r>
            <a:endParaRPr lang="en-US" sz="2400" dirty="0">
              <a:latin typeface="+mn-lt"/>
            </a:endParaRPr>
          </a:p>
        </p:txBody>
      </p:sp>
      <p:grpSp>
        <p:nvGrpSpPr>
          <p:cNvPr id="6" name="Group 5">
            <a:extLst>
              <a:ext uri="{FF2B5EF4-FFF2-40B4-BE49-F238E27FC236}">
                <a16:creationId xmlns:a16="http://schemas.microsoft.com/office/drawing/2014/main" id="{993922C9-EC49-4748-B82C-B87AECF38B18}"/>
              </a:ext>
            </a:extLst>
          </p:cNvPr>
          <p:cNvGrpSpPr/>
          <p:nvPr/>
        </p:nvGrpSpPr>
        <p:grpSpPr>
          <a:xfrm>
            <a:off x="2433054" y="2224089"/>
            <a:ext cx="3556963" cy="3413339"/>
            <a:chOff x="2829719" y="1994076"/>
            <a:chExt cx="3701454" cy="3659879"/>
          </a:xfrm>
        </p:grpSpPr>
        <p:sp>
          <p:nvSpPr>
            <p:cNvPr id="7" name="Donut 17">
              <a:extLst>
                <a:ext uri="{FF2B5EF4-FFF2-40B4-BE49-F238E27FC236}">
                  <a16:creationId xmlns:a16="http://schemas.microsoft.com/office/drawing/2014/main" id="{7559A73C-5DC6-4A3E-804C-C9C05CE41799}"/>
                </a:ext>
              </a:extLst>
            </p:cNvPr>
            <p:cNvSpPr/>
            <p:nvPr/>
          </p:nvSpPr>
          <p:spPr>
            <a:xfrm>
              <a:off x="3039183" y="2343701"/>
              <a:ext cx="3310254" cy="3310254"/>
            </a:xfrm>
            <a:prstGeom prst="donut">
              <a:avLst>
                <a:gd name="adj" fmla="val 1064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grpSp>
          <p:nvGrpSpPr>
            <p:cNvPr id="8" name="Group 7">
              <a:extLst>
                <a:ext uri="{FF2B5EF4-FFF2-40B4-BE49-F238E27FC236}">
                  <a16:creationId xmlns:a16="http://schemas.microsoft.com/office/drawing/2014/main" id="{B5B2A655-E1DE-47D9-AABF-0A8F75EBE8EC}"/>
                </a:ext>
              </a:extLst>
            </p:cNvPr>
            <p:cNvGrpSpPr/>
            <p:nvPr/>
          </p:nvGrpSpPr>
          <p:grpSpPr>
            <a:xfrm>
              <a:off x="2829719" y="1994076"/>
              <a:ext cx="3701454" cy="3402026"/>
              <a:chOff x="2829719" y="1899183"/>
              <a:chExt cx="3701454" cy="3402026"/>
            </a:xfrm>
          </p:grpSpPr>
          <p:sp>
            <p:nvSpPr>
              <p:cNvPr id="12" name="Freeform 6">
                <a:extLst>
                  <a:ext uri="{FF2B5EF4-FFF2-40B4-BE49-F238E27FC236}">
                    <a16:creationId xmlns:a16="http://schemas.microsoft.com/office/drawing/2014/main" id="{680198A0-EEA3-4A4D-8B27-6394D88175AB}"/>
                  </a:ext>
                </a:extLst>
              </p:cNvPr>
              <p:cNvSpPr>
                <a:spLocks/>
              </p:cNvSpPr>
              <p:nvPr/>
            </p:nvSpPr>
            <p:spPr bwMode="auto">
              <a:xfrm>
                <a:off x="4696967" y="3728201"/>
                <a:ext cx="1834206" cy="1573008"/>
              </a:xfrm>
              <a:custGeom>
                <a:avLst/>
                <a:gdLst>
                  <a:gd name="T0" fmla="*/ 970 w 1201"/>
                  <a:gd name="T1" fmla="*/ 196 h 1030"/>
                  <a:gd name="T2" fmla="*/ 619 w 1201"/>
                  <a:gd name="T3" fmla="*/ 122 h 1030"/>
                  <a:gd name="T4" fmla="*/ 619 w 1201"/>
                  <a:gd name="T5" fmla="*/ 121 h 1030"/>
                  <a:gd name="T6" fmla="*/ 610 w 1201"/>
                  <a:gd name="T7" fmla="*/ 124 h 1030"/>
                  <a:gd name="T8" fmla="*/ 536 w 1201"/>
                  <a:gd name="T9" fmla="*/ 150 h 1030"/>
                  <a:gd name="T10" fmla="*/ 455 w 1201"/>
                  <a:gd name="T11" fmla="*/ 173 h 1030"/>
                  <a:gd name="T12" fmla="*/ 237 w 1201"/>
                  <a:gd name="T13" fmla="*/ 80 h 1030"/>
                  <a:gd name="T14" fmla="*/ 173 w 1201"/>
                  <a:gd name="T15" fmla="*/ 0 h 1030"/>
                  <a:gd name="T16" fmla="*/ 130 w 1201"/>
                  <a:gd name="T17" fmla="*/ 78 h 1030"/>
                  <a:gd name="T18" fmla="*/ 42 w 1201"/>
                  <a:gd name="T19" fmla="*/ 239 h 1030"/>
                  <a:gd name="T20" fmla="*/ 0 w 1201"/>
                  <a:gd name="T21" fmla="*/ 318 h 1030"/>
                  <a:gd name="T22" fmla="*/ 99 w 1201"/>
                  <a:gd name="T23" fmla="*/ 335 h 1030"/>
                  <a:gd name="T24" fmla="*/ 267 w 1201"/>
                  <a:gd name="T25" fmla="*/ 494 h 1030"/>
                  <a:gd name="T26" fmla="*/ 291 w 1201"/>
                  <a:gd name="T27" fmla="*/ 624 h 1030"/>
                  <a:gd name="T28" fmla="*/ 458 w 1201"/>
                  <a:gd name="T29" fmla="*/ 889 h 1030"/>
                  <a:gd name="T30" fmla="*/ 1060 w 1201"/>
                  <a:gd name="T31" fmla="*/ 798 h 1030"/>
                  <a:gd name="T32" fmla="*/ 970 w 1201"/>
                  <a:gd name="T33" fmla="*/ 196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1" h="1030">
                    <a:moveTo>
                      <a:pt x="970" y="196"/>
                    </a:moveTo>
                    <a:cubicBezTo>
                      <a:pt x="865" y="119"/>
                      <a:pt x="737" y="96"/>
                      <a:pt x="619" y="122"/>
                    </a:cubicBezTo>
                    <a:cubicBezTo>
                      <a:pt x="619" y="121"/>
                      <a:pt x="619" y="121"/>
                      <a:pt x="619" y="121"/>
                    </a:cubicBezTo>
                    <a:cubicBezTo>
                      <a:pt x="617" y="122"/>
                      <a:pt x="613" y="123"/>
                      <a:pt x="610" y="124"/>
                    </a:cubicBezTo>
                    <a:cubicBezTo>
                      <a:pt x="584" y="131"/>
                      <a:pt x="560" y="139"/>
                      <a:pt x="536" y="150"/>
                    </a:cubicBezTo>
                    <a:cubicBezTo>
                      <a:pt x="509" y="159"/>
                      <a:pt x="480" y="168"/>
                      <a:pt x="455" y="173"/>
                    </a:cubicBezTo>
                    <a:cubicBezTo>
                      <a:pt x="376" y="188"/>
                      <a:pt x="267" y="128"/>
                      <a:pt x="237" y="80"/>
                    </a:cubicBezTo>
                    <a:cubicBezTo>
                      <a:pt x="207" y="31"/>
                      <a:pt x="173" y="0"/>
                      <a:pt x="173" y="0"/>
                    </a:cubicBezTo>
                    <a:cubicBezTo>
                      <a:pt x="130" y="78"/>
                      <a:pt x="130" y="78"/>
                      <a:pt x="130" y="78"/>
                    </a:cubicBezTo>
                    <a:cubicBezTo>
                      <a:pt x="42" y="239"/>
                      <a:pt x="42" y="239"/>
                      <a:pt x="42" y="239"/>
                    </a:cubicBezTo>
                    <a:cubicBezTo>
                      <a:pt x="0" y="318"/>
                      <a:pt x="0" y="318"/>
                      <a:pt x="0" y="318"/>
                    </a:cubicBezTo>
                    <a:cubicBezTo>
                      <a:pt x="0" y="318"/>
                      <a:pt x="42" y="331"/>
                      <a:pt x="99" y="335"/>
                    </a:cubicBezTo>
                    <a:cubicBezTo>
                      <a:pt x="184" y="342"/>
                      <a:pt x="244" y="416"/>
                      <a:pt x="267" y="494"/>
                    </a:cubicBezTo>
                    <a:cubicBezTo>
                      <a:pt x="284" y="553"/>
                      <a:pt x="285" y="598"/>
                      <a:pt x="291" y="624"/>
                    </a:cubicBezTo>
                    <a:cubicBezTo>
                      <a:pt x="311" y="726"/>
                      <a:pt x="367" y="822"/>
                      <a:pt x="458" y="889"/>
                    </a:cubicBezTo>
                    <a:cubicBezTo>
                      <a:pt x="649" y="1030"/>
                      <a:pt x="919" y="990"/>
                      <a:pt x="1060" y="798"/>
                    </a:cubicBezTo>
                    <a:cubicBezTo>
                      <a:pt x="1201" y="607"/>
                      <a:pt x="1161" y="337"/>
                      <a:pt x="970" y="19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13" name="Freeform 6">
                <a:extLst>
                  <a:ext uri="{FF2B5EF4-FFF2-40B4-BE49-F238E27FC236}">
                    <a16:creationId xmlns:a16="http://schemas.microsoft.com/office/drawing/2014/main" id="{C2B0DFA0-00C4-455B-A39B-4C50985B23E0}"/>
                  </a:ext>
                </a:extLst>
              </p:cNvPr>
              <p:cNvSpPr>
                <a:spLocks/>
              </p:cNvSpPr>
              <p:nvPr/>
            </p:nvSpPr>
            <p:spPr bwMode="auto">
              <a:xfrm rot="14400000">
                <a:off x="3858478" y="2029782"/>
                <a:ext cx="1834206" cy="1573008"/>
              </a:xfrm>
              <a:custGeom>
                <a:avLst/>
                <a:gdLst>
                  <a:gd name="T0" fmla="*/ 970 w 1201"/>
                  <a:gd name="T1" fmla="*/ 196 h 1030"/>
                  <a:gd name="T2" fmla="*/ 619 w 1201"/>
                  <a:gd name="T3" fmla="*/ 122 h 1030"/>
                  <a:gd name="T4" fmla="*/ 619 w 1201"/>
                  <a:gd name="T5" fmla="*/ 121 h 1030"/>
                  <a:gd name="T6" fmla="*/ 610 w 1201"/>
                  <a:gd name="T7" fmla="*/ 124 h 1030"/>
                  <a:gd name="T8" fmla="*/ 536 w 1201"/>
                  <a:gd name="T9" fmla="*/ 150 h 1030"/>
                  <a:gd name="T10" fmla="*/ 455 w 1201"/>
                  <a:gd name="T11" fmla="*/ 173 h 1030"/>
                  <a:gd name="T12" fmla="*/ 237 w 1201"/>
                  <a:gd name="T13" fmla="*/ 80 h 1030"/>
                  <a:gd name="T14" fmla="*/ 173 w 1201"/>
                  <a:gd name="T15" fmla="*/ 0 h 1030"/>
                  <a:gd name="T16" fmla="*/ 130 w 1201"/>
                  <a:gd name="T17" fmla="*/ 78 h 1030"/>
                  <a:gd name="T18" fmla="*/ 42 w 1201"/>
                  <a:gd name="T19" fmla="*/ 239 h 1030"/>
                  <a:gd name="T20" fmla="*/ 0 w 1201"/>
                  <a:gd name="T21" fmla="*/ 318 h 1030"/>
                  <a:gd name="T22" fmla="*/ 99 w 1201"/>
                  <a:gd name="T23" fmla="*/ 335 h 1030"/>
                  <a:gd name="T24" fmla="*/ 267 w 1201"/>
                  <a:gd name="T25" fmla="*/ 494 h 1030"/>
                  <a:gd name="T26" fmla="*/ 291 w 1201"/>
                  <a:gd name="T27" fmla="*/ 624 h 1030"/>
                  <a:gd name="T28" fmla="*/ 458 w 1201"/>
                  <a:gd name="T29" fmla="*/ 889 h 1030"/>
                  <a:gd name="T30" fmla="*/ 1060 w 1201"/>
                  <a:gd name="T31" fmla="*/ 798 h 1030"/>
                  <a:gd name="T32" fmla="*/ 970 w 1201"/>
                  <a:gd name="T33" fmla="*/ 196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1" h="1030">
                    <a:moveTo>
                      <a:pt x="970" y="196"/>
                    </a:moveTo>
                    <a:cubicBezTo>
                      <a:pt x="865" y="119"/>
                      <a:pt x="737" y="96"/>
                      <a:pt x="619" y="122"/>
                    </a:cubicBezTo>
                    <a:cubicBezTo>
                      <a:pt x="619" y="121"/>
                      <a:pt x="619" y="121"/>
                      <a:pt x="619" y="121"/>
                    </a:cubicBezTo>
                    <a:cubicBezTo>
                      <a:pt x="617" y="122"/>
                      <a:pt x="613" y="123"/>
                      <a:pt x="610" y="124"/>
                    </a:cubicBezTo>
                    <a:cubicBezTo>
                      <a:pt x="584" y="131"/>
                      <a:pt x="560" y="139"/>
                      <a:pt x="536" y="150"/>
                    </a:cubicBezTo>
                    <a:cubicBezTo>
                      <a:pt x="509" y="159"/>
                      <a:pt x="480" y="168"/>
                      <a:pt x="455" y="173"/>
                    </a:cubicBezTo>
                    <a:cubicBezTo>
                      <a:pt x="376" y="188"/>
                      <a:pt x="267" y="128"/>
                      <a:pt x="237" y="80"/>
                    </a:cubicBezTo>
                    <a:cubicBezTo>
                      <a:pt x="207" y="31"/>
                      <a:pt x="173" y="0"/>
                      <a:pt x="173" y="0"/>
                    </a:cubicBezTo>
                    <a:cubicBezTo>
                      <a:pt x="130" y="78"/>
                      <a:pt x="130" y="78"/>
                      <a:pt x="130" y="78"/>
                    </a:cubicBezTo>
                    <a:cubicBezTo>
                      <a:pt x="42" y="239"/>
                      <a:pt x="42" y="239"/>
                      <a:pt x="42" y="239"/>
                    </a:cubicBezTo>
                    <a:cubicBezTo>
                      <a:pt x="0" y="318"/>
                      <a:pt x="0" y="318"/>
                      <a:pt x="0" y="318"/>
                    </a:cubicBezTo>
                    <a:cubicBezTo>
                      <a:pt x="0" y="318"/>
                      <a:pt x="42" y="331"/>
                      <a:pt x="99" y="335"/>
                    </a:cubicBezTo>
                    <a:cubicBezTo>
                      <a:pt x="184" y="342"/>
                      <a:pt x="244" y="416"/>
                      <a:pt x="267" y="494"/>
                    </a:cubicBezTo>
                    <a:cubicBezTo>
                      <a:pt x="284" y="553"/>
                      <a:pt x="285" y="598"/>
                      <a:pt x="291" y="624"/>
                    </a:cubicBezTo>
                    <a:cubicBezTo>
                      <a:pt x="311" y="726"/>
                      <a:pt x="367" y="822"/>
                      <a:pt x="458" y="889"/>
                    </a:cubicBezTo>
                    <a:cubicBezTo>
                      <a:pt x="649" y="1030"/>
                      <a:pt x="919" y="990"/>
                      <a:pt x="1060" y="798"/>
                    </a:cubicBezTo>
                    <a:cubicBezTo>
                      <a:pt x="1201" y="607"/>
                      <a:pt x="1161" y="337"/>
                      <a:pt x="970" y="19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ko-KR" altLang="en-US" sz="2700"/>
              </a:p>
            </p:txBody>
          </p:sp>
          <p:sp>
            <p:nvSpPr>
              <p:cNvPr id="14" name="Freeform 6">
                <a:extLst>
                  <a:ext uri="{FF2B5EF4-FFF2-40B4-BE49-F238E27FC236}">
                    <a16:creationId xmlns:a16="http://schemas.microsoft.com/office/drawing/2014/main" id="{06F53578-68DE-499E-B778-6104265DF683}"/>
                  </a:ext>
                </a:extLst>
              </p:cNvPr>
              <p:cNvSpPr>
                <a:spLocks/>
              </p:cNvSpPr>
              <p:nvPr/>
            </p:nvSpPr>
            <p:spPr bwMode="auto">
              <a:xfrm flipH="1">
                <a:off x="2829719" y="3728201"/>
                <a:ext cx="1880593" cy="1573008"/>
              </a:xfrm>
              <a:custGeom>
                <a:avLst/>
                <a:gdLst>
                  <a:gd name="T0" fmla="*/ 970 w 1201"/>
                  <a:gd name="T1" fmla="*/ 196 h 1030"/>
                  <a:gd name="T2" fmla="*/ 619 w 1201"/>
                  <a:gd name="T3" fmla="*/ 122 h 1030"/>
                  <a:gd name="T4" fmla="*/ 619 w 1201"/>
                  <a:gd name="T5" fmla="*/ 121 h 1030"/>
                  <a:gd name="T6" fmla="*/ 610 w 1201"/>
                  <a:gd name="T7" fmla="*/ 124 h 1030"/>
                  <a:gd name="T8" fmla="*/ 536 w 1201"/>
                  <a:gd name="T9" fmla="*/ 150 h 1030"/>
                  <a:gd name="T10" fmla="*/ 455 w 1201"/>
                  <a:gd name="T11" fmla="*/ 173 h 1030"/>
                  <a:gd name="T12" fmla="*/ 237 w 1201"/>
                  <a:gd name="T13" fmla="*/ 80 h 1030"/>
                  <a:gd name="T14" fmla="*/ 173 w 1201"/>
                  <a:gd name="T15" fmla="*/ 0 h 1030"/>
                  <a:gd name="T16" fmla="*/ 130 w 1201"/>
                  <a:gd name="T17" fmla="*/ 78 h 1030"/>
                  <a:gd name="T18" fmla="*/ 42 w 1201"/>
                  <a:gd name="T19" fmla="*/ 239 h 1030"/>
                  <a:gd name="T20" fmla="*/ 0 w 1201"/>
                  <a:gd name="T21" fmla="*/ 318 h 1030"/>
                  <a:gd name="T22" fmla="*/ 99 w 1201"/>
                  <a:gd name="T23" fmla="*/ 335 h 1030"/>
                  <a:gd name="T24" fmla="*/ 267 w 1201"/>
                  <a:gd name="T25" fmla="*/ 494 h 1030"/>
                  <a:gd name="T26" fmla="*/ 291 w 1201"/>
                  <a:gd name="T27" fmla="*/ 624 h 1030"/>
                  <a:gd name="T28" fmla="*/ 458 w 1201"/>
                  <a:gd name="T29" fmla="*/ 889 h 1030"/>
                  <a:gd name="T30" fmla="*/ 1060 w 1201"/>
                  <a:gd name="T31" fmla="*/ 798 h 1030"/>
                  <a:gd name="T32" fmla="*/ 970 w 1201"/>
                  <a:gd name="T33" fmla="*/ 196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1" h="1030">
                    <a:moveTo>
                      <a:pt x="970" y="196"/>
                    </a:moveTo>
                    <a:cubicBezTo>
                      <a:pt x="865" y="119"/>
                      <a:pt x="737" y="96"/>
                      <a:pt x="619" y="122"/>
                    </a:cubicBezTo>
                    <a:cubicBezTo>
                      <a:pt x="619" y="121"/>
                      <a:pt x="619" y="121"/>
                      <a:pt x="619" y="121"/>
                    </a:cubicBezTo>
                    <a:cubicBezTo>
                      <a:pt x="617" y="122"/>
                      <a:pt x="613" y="123"/>
                      <a:pt x="610" y="124"/>
                    </a:cubicBezTo>
                    <a:cubicBezTo>
                      <a:pt x="584" y="131"/>
                      <a:pt x="560" y="139"/>
                      <a:pt x="536" y="150"/>
                    </a:cubicBezTo>
                    <a:cubicBezTo>
                      <a:pt x="509" y="159"/>
                      <a:pt x="480" y="168"/>
                      <a:pt x="455" y="173"/>
                    </a:cubicBezTo>
                    <a:cubicBezTo>
                      <a:pt x="376" y="188"/>
                      <a:pt x="267" y="128"/>
                      <a:pt x="237" y="80"/>
                    </a:cubicBezTo>
                    <a:cubicBezTo>
                      <a:pt x="207" y="31"/>
                      <a:pt x="173" y="0"/>
                      <a:pt x="173" y="0"/>
                    </a:cubicBezTo>
                    <a:cubicBezTo>
                      <a:pt x="130" y="78"/>
                      <a:pt x="130" y="78"/>
                      <a:pt x="130" y="78"/>
                    </a:cubicBezTo>
                    <a:cubicBezTo>
                      <a:pt x="42" y="239"/>
                      <a:pt x="42" y="239"/>
                      <a:pt x="42" y="239"/>
                    </a:cubicBezTo>
                    <a:cubicBezTo>
                      <a:pt x="0" y="318"/>
                      <a:pt x="0" y="318"/>
                      <a:pt x="0" y="318"/>
                    </a:cubicBezTo>
                    <a:cubicBezTo>
                      <a:pt x="0" y="318"/>
                      <a:pt x="42" y="331"/>
                      <a:pt x="99" y="335"/>
                    </a:cubicBezTo>
                    <a:cubicBezTo>
                      <a:pt x="184" y="342"/>
                      <a:pt x="244" y="416"/>
                      <a:pt x="267" y="494"/>
                    </a:cubicBezTo>
                    <a:cubicBezTo>
                      <a:pt x="284" y="553"/>
                      <a:pt x="285" y="598"/>
                      <a:pt x="291" y="624"/>
                    </a:cubicBezTo>
                    <a:cubicBezTo>
                      <a:pt x="311" y="726"/>
                      <a:pt x="367" y="822"/>
                      <a:pt x="458" y="889"/>
                    </a:cubicBezTo>
                    <a:cubicBezTo>
                      <a:pt x="649" y="1030"/>
                      <a:pt x="919" y="990"/>
                      <a:pt x="1060" y="798"/>
                    </a:cubicBezTo>
                    <a:cubicBezTo>
                      <a:pt x="1201" y="607"/>
                      <a:pt x="1161" y="337"/>
                      <a:pt x="970" y="19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sz="2700"/>
              </a:p>
            </p:txBody>
          </p:sp>
          <p:sp>
            <p:nvSpPr>
              <p:cNvPr id="15" name="Oval 14">
                <a:extLst>
                  <a:ext uri="{FF2B5EF4-FFF2-40B4-BE49-F238E27FC236}">
                    <a16:creationId xmlns:a16="http://schemas.microsoft.com/office/drawing/2014/main" id="{BA662413-1402-41FB-B7DA-211B6DFC01B7}"/>
                  </a:ext>
                </a:extLst>
              </p:cNvPr>
              <p:cNvSpPr/>
              <p:nvPr/>
            </p:nvSpPr>
            <p:spPr>
              <a:xfrm>
                <a:off x="4169785" y="2093822"/>
                <a:ext cx="1100104" cy="1100104"/>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accent5">
                      <a:lumMod val="75000"/>
                      <a:lumOff val="25000"/>
                    </a:schemeClr>
                  </a:solidFill>
                </a:endParaRPr>
              </a:p>
            </p:txBody>
          </p:sp>
          <p:sp>
            <p:nvSpPr>
              <p:cNvPr id="17" name="Oval 16">
                <a:extLst>
                  <a:ext uri="{FF2B5EF4-FFF2-40B4-BE49-F238E27FC236}">
                    <a16:creationId xmlns:a16="http://schemas.microsoft.com/office/drawing/2014/main" id="{A2B03CE8-FB69-431B-8244-56CD6254CEA3}"/>
                  </a:ext>
                </a:extLst>
              </p:cNvPr>
              <p:cNvSpPr/>
              <p:nvPr/>
            </p:nvSpPr>
            <p:spPr>
              <a:xfrm>
                <a:off x="3043534" y="3999295"/>
                <a:ext cx="1100104" cy="1100104"/>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rgbClr val="4D7620"/>
                  </a:solidFill>
                </a:endParaRPr>
              </a:p>
            </p:txBody>
          </p:sp>
          <p:sp>
            <p:nvSpPr>
              <p:cNvPr id="18" name="Oval 17">
                <a:extLst>
                  <a:ext uri="{FF2B5EF4-FFF2-40B4-BE49-F238E27FC236}">
                    <a16:creationId xmlns:a16="http://schemas.microsoft.com/office/drawing/2014/main" id="{E27E80C2-401E-4F96-86AA-EEA24FDDF902}"/>
                  </a:ext>
                </a:extLst>
              </p:cNvPr>
              <p:cNvSpPr/>
              <p:nvPr/>
            </p:nvSpPr>
            <p:spPr>
              <a:xfrm>
                <a:off x="4379537" y="3558158"/>
                <a:ext cx="649663" cy="64966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Oval 18">
                <a:extLst>
                  <a:ext uri="{FF2B5EF4-FFF2-40B4-BE49-F238E27FC236}">
                    <a16:creationId xmlns:a16="http://schemas.microsoft.com/office/drawing/2014/main" id="{5E70DAC2-D451-44A9-858B-824E90E2C105}"/>
                  </a:ext>
                </a:extLst>
              </p:cNvPr>
              <p:cNvSpPr/>
              <p:nvPr/>
            </p:nvSpPr>
            <p:spPr>
              <a:xfrm>
                <a:off x="4425717" y="3609056"/>
                <a:ext cx="548372" cy="548372"/>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grpSp>
      <p:sp>
        <p:nvSpPr>
          <p:cNvPr id="20" name="TextBox 19">
            <a:extLst>
              <a:ext uri="{FF2B5EF4-FFF2-40B4-BE49-F238E27FC236}">
                <a16:creationId xmlns:a16="http://schemas.microsoft.com/office/drawing/2014/main" id="{1B71A0D1-4EE0-4AAF-AA07-82EF87819A71}"/>
              </a:ext>
            </a:extLst>
          </p:cNvPr>
          <p:cNvSpPr txBox="1"/>
          <p:nvPr/>
        </p:nvSpPr>
        <p:spPr>
          <a:xfrm>
            <a:off x="6860092" y="2211485"/>
            <a:ext cx="5139075" cy="1323439"/>
          </a:xfrm>
          <a:prstGeom prst="rect">
            <a:avLst/>
          </a:prstGeom>
          <a:noFill/>
        </p:spPr>
        <p:txBody>
          <a:bodyPr wrap="square" rtlCol="0">
            <a:spAutoFit/>
          </a:bodyPr>
          <a:lstStyle/>
          <a:p>
            <a:r>
              <a:rPr lang="en-US" sz="1600" dirty="0">
                <a:ea typeface="Calibri" panose="020F0502020204030204" pitchFamily="34" charset="0"/>
                <a:cs typeface="Arial" panose="020B0604020202020204" pitchFamily="34" charset="0"/>
              </a:rPr>
              <a:t>The necessity of identifying the differences between the takaful models with those used in the traditional underwriting procedures and focusing on the emerging features emanated from the implementation of takaful as an Islamic insurance</a:t>
            </a:r>
            <a:endParaRPr lang="en-US" altLang="ko-KR" sz="1600" dirty="0">
              <a:solidFill>
                <a:schemeClr val="tx1">
                  <a:lumMod val="75000"/>
                  <a:lumOff val="25000"/>
                </a:schemeClr>
              </a:solidFill>
            </a:endParaRPr>
          </a:p>
        </p:txBody>
      </p:sp>
      <p:sp>
        <p:nvSpPr>
          <p:cNvPr id="21" name="Oval 20">
            <a:extLst>
              <a:ext uri="{FF2B5EF4-FFF2-40B4-BE49-F238E27FC236}">
                <a16:creationId xmlns:a16="http://schemas.microsoft.com/office/drawing/2014/main" id="{35066FC0-8BF1-4151-B4A9-1FCCE1A0BD17}"/>
              </a:ext>
            </a:extLst>
          </p:cNvPr>
          <p:cNvSpPr/>
          <p:nvPr/>
        </p:nvSpPr>
        <p:spPr>
          <a:xfrm>
            <a:off x="6356034" y="2284687"/>
            <a:ext cx="504058" cy="50405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altLang="ko-KR" sz="2000" b="1" dirty="0" smtClean="0"/>
              <a:t>1</a:t>
            </a:r>
            <a:endParaRPr lang="ko-KR" altLang="en-US" sz="1200" b="1" dirty="0"/>
          </a:p>
        </p:txBody>
      </p:sp>
      <p:sp>
        <p:nvSpPr>
          <p:cNvPr id="22" name="TextBox 21">
            <a:extLst>
              <a:ext uri="{FF2B5EF4-FFF2-40B4-BE49-F238E27FC236}">
                <a16:creationId xmlns:a16="http://schemas.microsoft.com/office/drawing/2014/main" id="{45625612-20EC-4228-9AA5-96FA72551151}"/>
              </a:ext>
            </a:extLst>
          </p:cNvPr>
          <p:cNvSpPr txBox="1"/>
          <p:nvPr/>
        </p:nvSpPr>
        <p:spPr>
          <a:xfrm>
            <a:off x="6940458" y="3860082"/>
            <a:ext cx="5058709" cy="1323439"/>
          </a:xfrm>
          <a:prstGeom prst="rect">
            <a:avLst/>
          </a:prstGeom>
          <a:noFill/>
        </p:spPr>
        <p:txBody>
          <a:bodyPr wrap="square" rtlCol="0">
            <a:spAutoFit/>
          </a:bodyPr>
          <a:lstStyle/>
          <a:p>
            <a:r>
              <a:rPr lang="en-US" sz="1600" dirty="0">
                <a:ea typeface="Calibri" panose="020F0502020204030204" pitchFamily="34" charset="0"/>
                <a:cs typeface="Arial" panose="020B0604020202020204" pitchFamily="34" charset="0"/>
              </a:rPr>
              <a:t>Addressing the compliance with the Islamic principles in regulatory practices and the formulation of operational guidelines as the main factors in fulfilling the satisfaction of the global Islamic community with respect to takaful products</a:t>
            </a:r>
            <a:endParaRPr lang="en-US" altLang="ko-KR" sz="1600" dirty="0">
              <a:ea typeface="Calibri" panose="020F0502020204030204" pitchFamily="34" charset="0"/>
              <a:cs typeface="Arial" panose="020B0604020202020204" pitchFamily="34" charset="0"/>
            </a:endParaRPr>
          </a:p>
        </p:txBody>
      </p:sp>
      <p:sp>
        <p:nvSpPr>
          <p:cNvPr id="23" name="Oval 22">
            <a:extLst>
              <a:ext uri="{FF2B5EF4-FFF2-40B4-BE49-F238E27FC236}">
                <a16:creationId xmlns:a16="http://schemas.microsoft.com/office/drawing/2014/main" id="{87436649-EAA3-4368-800C-CC43F1F4F5DB}"/>
              </a:ext>
            </a:extLst>
          </p:cNvPr>
          <p:cNvSpPr/>
          <p:nvPr/>
        </p:nvSpPr>
        <p:spPr>
          <a:xfrm>
            <a:off x="6356034" y="3930759"/>
            <a:ext cx="504058" cy="5040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altLang="ko-KR" sz="2000" b="1" dirty="0" smtClean="0"/>
              <a:t>2</a:t>
            </a:r>
            <a:endParaRPr lang="ko-KR" altLang="en-US" sz="1200" b="1" dirty="0"/>
          </a:p>
        </p:txBody>
      </p:sp>
      <p:sp>
        <p:nvSpPr>
          <p:cNvPr id="24" name="TextBox 23">
            <a:extLst>
              <a:ext uri="{FF2B5EF4-FFF2-40B4-BE49-F238E27FC236}">
                <a16:creationId xmlns:a16="http://schemas.microsoft.com/office/drawing/2014/main" id="{B1A153F6-A342-406F-BB87-437D4C06741D}"/>
              </a:ext>
            </a:extLst>
          </p:cNvPr>
          <p:cNvSpPr txBox="1"/>
          <p:nvPr/>
        </p:nvSpPr>
        <p:spPr>
          <a:xfrm>
            <a:off x="6860092" y="5522290"/>
            <a:ext cx="4892423" cy="1077218"/>
          </a:xfrm>
          <a:prstGeom prst="rect">
            <a:avLst/>
          </a:prstGeom>
          <a:noFill/>
        </p:spPr>
        <p:txBody>
          <a:bodyPr wrap="square" rtlCol="0">
            <a:spAutoFit/>
          </a:bodyPr>
          <a:lstStyle/>
          <a:p>
            <a:r>
              <a:rPr lang="en-US" sz="1600" dirty="0">
                <a:ea typeface="Calibri" panose="020F0502020204030204" pitchFamily="34" charset="0"/>
                <a:cs typeface="Arial" panose="020B0604020202020204" pitchFamily="34" charset="0"/>
              </a:rPr>
              <a:t>Supporting and creating joint ventures and facilitating their setup with the aim of establishing joint takaful and retakaful operators in the Islamic countries</a:t>
            </a:r>
            <a:endParaRPr lang="en-US" altLang="ko-KR" sz="1600" dirty="0">
              <a:solidFill>
                <a:schemeClr val="tx1">
                  <a:lumMod val="65000"/>
                  <a:lumOff val="35000"/>
                </a:schemeClr>
              </a:solidFill>
            </a:endParaRPr>
          </a:p>
        </p:txBody>
      </p:sp>
      <p:sp>
        <p:nvSpPr>
          <p:cNvPr id="25" name="Oval 24">
            <a:extLst>
              <a:ext uri="{FF2B5EF4-FFF2-40B4-BE49-F238E27FC236}">
                <a16:creationId xmlns:a16="http://schemas.microsoft.com/office/drawing/2014/main" id="{618679F6-482F-4832-B26B-4175B8DA134B}"/>
              </a:ext>
            </a:extLst>
          </p:cNvPr>
          <p:cNvSpPr/>
          <p:nvPr/>
        </p:nvSpPr>
        <p:spPr>
          <a:xfrm>
            <a:off x="6356034" y="5595492"/>
            <a:ext cx="504058" cy="5040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altLang="ko-KR" sz="2000" b="1" dirty="0" smtClean="0"/>
              <a:t>3</a:t>
            </a:r>
            <a:endParaRPr lang="ko-KR" altLang="en-US" sz="1200" b="1" dirty="0"/>
          </a:p>
        </p:txBody>
      </p:sp>
      <p:sp>
        <p:nvSpPr>
          <p:cNvPr id="33" name="Oval 32">
            <a:extLst>
              <a:ext uri="{FF2B5EF4-FFF2-40B4-BE49-F238E27FC236}">
                <a16:creationId xmlns:a16="http://schemas.microsoft.com/office/drawing/2014/main" id="{A2B03CE8-FB69-431B-8244-56CD6254CEA3}"/>
              </a:ext>
            </a:extLst>
          </p:cNvPr>
          <p:cNvSpPr/>
          <p:nvPr/>
        </p:nvSpPr>
        <p:spPr>
          <a:xfrm>
            <a:off x="4758829" y="4175796"/>
            <a:ext cx="1057160" cy="1025998"/>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rgbClr val="4D7620"/>
              </a:solidFill>
            </a:endParaRPr>
          </a:p>
        </p:txBody>
      </p:sp>
      <p:sp>
        <p:nvSpPr>
          <p:cNvPr id="34" name="Frame 17">
            <a:extLst>
              <a:ext uri="{FF2B5EF4-FFF2-40B4-BE49-F238E27FC236}">
                <a16:creationId xmlns:a16="http://schemas.microsoft.com/office/drawing/2014/main" id="{E0C4966E-1281-43C5-BCD4-262CCF74A4BF}"/>
              </a:ext>
            </a:extLst>
          </p:cNvPr>
          <p:cNvSpPr/>
          <p:nvPr/>
        </p:nvSpPr>
        <p:spPr>
          <a:xfrm>
            <a:off x="4041697" y="2681316"/>
            <a:ext cx="452019" cy="460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3D73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35" name="Frame 17">
            <a:extLst>
              <a:ext uri="{FF2B5EF4-FFF2-40B4-BE49-F238E27FC236}">
                <a16:creationId xmlns:a16="http://schemas.microsoft.com/office/drawing/2014/main" id="{E0C4966E-1281-43C5-BCD4-262CCF74A4BF}"/>
              </a:ext>
            </a:extLst>
          </p:cNvPr>
          <p:cNvSpPr/>
          <p:nvPr/>
        </p:nvSpPr>
        <p:spPr>
          <a:xfrm>
            <a:off x="2956685" y="4433345"/>
            <a:ext cx="452019" cy="460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4D7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36" name="Frame 17">
            <a:extLst>
              <a:ext uri="{FF2B5EF4-FFF2-40B4-BE49-F238E27FC236}">
                <a16:creationId xmlns:a16="http://schemas.microsoft.com/office/drawing/2014/main" id="{E0C4966E-1281-43C5-BCD4-262CCF74A4BF}"/>
              </a:ext>
            </a:extLst>
          </p:cNvPr>
          <p:cNvSpPr/>
          <p:nvPr/>
        </p:nvSpPr>
        <p:spPr>
          <a:xfrm>
            <a:off x="5061399" y="4469844"/>
            <a:ext cx="452019" cy="460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Tree>
    <p:extLst>
      <p:ext uri="{BB962C8B-B14F-4D97-AF65-F5344CB8AC3E}">
        <p14:creationId xmlns:p14="http://schemas.microsoft.com/office/powerpoint/2010/main" val="4233348257"/>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8319" y="391885"/>
            <a:ext cx="1148258" cy="1483027"/>
          </a:xfrm>
          <a:prstGeom prst="rect">
            <a:avLst/>
          </a:prstGeom>
        </p:spPr>
      </p:pic>
      <p:sp>
        <p:nvSpPr>
          <p:cNvPr id="5"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2197809" y="343294"/>
            <a:ext cx="6825377" cy="886849"/>
          </a:xfrm>
        </p:spPr>
        <p:txBody>
          <a:bodyPr/>
          <a:lstStyle/>
          <a:p>
            <a:pPr algn="just">
              <a:lnSpc>
                <a:spcPct val="100000"/>
              </a:lnSpc>
              <a:spcAft>
                <a:spcPts val="800"/>
              </a:spcAft>
            </a:pPr>
            <a:r>
              <a:rPr lang="en-US" sz="2400" b="1" dirty="0">
                <a:solidFill>
                  <a:schemeClr val="accent5">
                    <a:lumMod val="75000"/>
                    <a:lumOff val="25000"/>
                  </a:schemeClr>
                </a:solidFill>
                <a:latin typeface="+mn-lt"/>
                <a:ea typeface="Calibri" panose="020F0502020204030204" pitchFamily="34" charset="0"/>
              </a:rPr>
              <a:t>Section Two: </a:t>
            </a:r>
            <a:r>
              <a:rPr lang="en-US" sz="2400" b="1" dirty="0" smtClean="0">
                <a:latin typeface="+mn-lt"/>
                <a:ea typeface="Calibri" panose="020F0502020204030204" pitchFamily="34" charset="0"/>
              </a:rPr>
              <a:t>Focusing on </a:t>
            </a:r>
            <a:r>
              <a:rPr lang="en-US" sz="2400" b="1" dirty="0">
                <a:latin typeface="+mn-lt"/>
                <a:ea typeface="Calibri" panose="020F0502020204030204" pitchFamily="34" charset="0"/>
              </a:rPr>
              <a:t>the </a:t>
            </a:r>
            <a:r>
              <a:rPr lang="en-US" sz="2400" b="1" dirty="0" smtClean="0">
                <a:latin typeface="+mn-lt"/>
                <a:ea typeface="Calibri" panose="020F0502020204030204" pitchFamily="34" charset="0"/>
              </a:rPr>
              <a:t>International Role </a:t>
            </a:r>
            <a:r>
              <a:rPr lang="en-US" sz="2400" b="1" dirty="0">
                <a:latin typeface="+mn-lt"/>
                <a:ea typeface="Calibri" panose="020F0502020204030204" pitchFamily="34" charset="0"/>
              </a:rPr>
              <a:t>of </a:t>
            </a:r>
            <a:r>
              <a:rPr lang="en-US" sz="2400" b="1" dirty="0" smtClean="0">
                <a:latin typeface="+mn-lt"/>
                <a:ea typeface="Calibri" panose="020F0502020204030204" pitchFamily="34" charset="0"/>
              </a:rPr>
              <a:t>Insurance</a:t>
            </a:r>
            <a:endParaRPr lang="en-US" sz="1600" dirty="0">
              <a:latin typeface="+mn-lt"/>
              <a:ea typeface="Calibri" panose="020F0502020204030204" pitchFamily="34" charset="0"/>
            </a:endParaRPr>
          </a:p>
        </p:txBody>
      </p:sp>
      <p:grpSp>
        <p:nvGrpSpPr>
          <p:cNvPr id="6" name="그룹 76">
            <a:extLst>
              <a:ext uri="{FF2B5EF4-FFF2-40B4-BE49-F238E27FC236}">
                <a16:creationId xmlns:a16="http://schemas.microsoft.com/office/drawing/2014/main" id="{7AB3EE05-BD07-4B88-81F8-A8F77160EA1E}"/>
              </a:ext>
            </a:extLst>
          </p:cNvPr>
          <p:cNvGrpSpPr/>
          <p:nvPr/>
        </p:nvGrpSpPr>
        <p:grpSpPr>
          <a:xfrm flipH="1">
            <a:off x="6685785" y="2754384"/>
            <a:ext cx="1233291" cy="2180818"/>
            <a:chOff x="4748872" y="1861088"/>
            <a:chExt cx="1233291" cy="2180818"/>
          </a:xfrm>
        </p:grpSpPr>
        <p:cxnSp>
          <p:nvCxnSpPr>
            <p:cNvPr id="7" name="Elbow Connector 49">
              <a:extLst>
                <a:ext uri="{FF2B5EF4-FFF2-40B4-BE49-F238E27FC236}">
                  <a16:creationId xmlns:a16="http://schemas.microsoft.com/office/drawing/2014/main" id="{AEC61FD6-5CA0-4191-93E3-258E5FEBF8DC}"/>
                </a:ext>
              </a:extLst>
            </p:cNvPr>
            <p:cNvCxnSpPr>
              <a:cxnSpLocks/>
            </p:cNvCxnSpPr>
            <p:nvPr/>
          </p:nvCxnSpPr>
          <p:spPr>
            <a:xfrm flipH="1" flipV="1">
              <a:off x="4748872" y="3841849"/>
              <a:ext cx="635276" cy="174566"/>
            </a:xfrm>
            <a:prstGeom prst="bentConnector3">
              <a:avLst>
                <a:gd name="adj1" fmla="val -65"/>
              </a:avLst>
            </a:prstGeom>
            <a:ln w="2540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Elbow Connector 50">
              <a:extLst>
                <a:ext uri="{FF2B5EF4-FFF2-40B4-BE49-F238E27FC236}">
                  <a16:creationId xmlns:a16="http://schemas.microsoft.com/office/drawing/2014/main" id="{F4FF7164-FB3F-493B-B0C1-3A1FEB571DF5}"/>
                </a:ext>
              </a:extLst>
            </p:cNvPr>
            <p:cNvCxnSpPr>
              <a:cxnSpLocks/>
            </p:cNvCxnSpPr>
            <p:nvPr/>
          </p:nvCxnSpPr>
          <p:spPr>
            <a:xfrm rot="16200000" flipV="1">
              <a:off x="4299598" y="2359340"/>
              <a:ext cx="2180818" cy="1184313"/>
            </a:xfrm>
            <a:prstGeom prst="bentConnector3">
              <a:avLst>
                <a:gd name="adj1" fmla="val 99677"/>
              </a:avLst>
            </a:prstGeom>
            <a:ln w="2540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9" name="Elbow Connector 51">
              <a:extLst>
                <a:ext uri="{FF2B5EF4-FFF2-40B4-BE49-F238E27FC236}">
                  <a16:creationId xmlns:a16="http://schemas.microsoft.com/office/drawing/2014/main" id="{F813744F-7D11-45BA-81E9-7DE2588DFBFB}"/>
                </a:ext>
              </a:extLst>
            </p:cNvPr>
            <p:cNvCxnSpPr>
              <a:cxnSpLocks/>
            </p:cNvCxnSpPr>
            <p:nvPr/>
          </p:nvCxnSpPr>
          <p:spPr>
            <a:xfrm rot="16200000" flipV="1">
              <a:off x="4654684" y="3010552"/>
              <a:ext cx="1188719" cy="839994"/>
            </a:xfrm>
            <a:prstGeom prst="bentConnector3">
              <a:avLst>
                <a:gd name="adj1" fmla="val 99331"/>
              </a:avLst>
            </a:prstGeom>
            <a:ln w="2540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0" name="그룹 27">
            <a:extLst>
              <a:ext uri="{FF2B5EF4-FFF2-40B4-BE49-F238E27FC236}">
                <a16:creationId xmlns:a16="http://schemas.microsoft.com/office/drawing/2014/main" id="{A361F588-A6FA-4815-B0A7-A9522EB456CA}"/>
              </a:ext>
            </a:extLst>
          </p:cNvPr>
          <p:cNvGrpSpPr/>
          <p:nvPr/>
        </p:nvGrpSpPr>
        <p:grpSpPr>
          <a:xfrm>
            <a:off x="5276912" y="2235027"/>
            <a:ext cx="1131757" cy="2707164"/>
            <a:chOff x="4829047" y="1806373"/>
            <a:chExt cx="1131757" cy="2707164"/>
          </a:xfrm>
        </p:grpSpPr>
        <p:cxnSp>
          <p:nvCxnSpPr>
            <p:cNvPr id="12" name="Elbow Connector 50">
              <a:extLst>
                <a:ext uri="{FF2B5EF4-FFF2-40B4-BE49-F238E27FC236}">
                  <a16:creationId xmlns:a16="http://schemas.microsoft.com/office/drawing/2014/main" id="{54AECC95-9053-4E64-A2CC-069E8985ECD8}"/>
                </a:ext>
              </a:extLst>
            </p:cNvPr>
            <p:cNvCxnSpPr>
              <a:cxnSpLocks/>
            </p:cNvCxnSpPr>
            <p:nvPr/>
          </p:nvCxnSpPr>
          <p:spPr>
            <a:xfrm rot="16200000" flipV="1">
              <a:off x="4068193" y="2620926"/>
              <a:ext cx="2707163" cy="1078058"/>
            </a:xfrm>
            <a:prstGeom prst="bentConnector3">
              <a:avLst>
                <a:gd name="adj1" fmla="val 99962"/>
              </a:avLst>
            </a:prstGeom>
            <a:ln w="2540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3" name="Elbow Connector 51">
              <a:extLst>
                <a:ext uri="{FF2B5EF4-FFF2-40B4-BE49-F238E27FC236}">
                  <a16:creationId xmlns:a16="http://schemas.microsoft.com/office/drawing/2014/main" id="{4DBEE899-CE27-4865-8C91-3A0839614534}"/>
                </a:ext>
              </a:extLst>
            </p:cNvPr>
            <p:cNvCxnSpPr>
              <a:cxnSpLocks/>
            </p:cNvCxnSpPr>
            <p:nvPr/>
          </p:nvCxnSpPr>
          <p:spPr>
            <a:xfrm rot="16200000" flipV="1">
              <a:off x="4404557" y="3260679"/>
              <a:ext cx="1677348" cy="828368"/>
            </a:xfrm>
            <a:prstGeom prst="bentConnector3">
              <a:avLst>
                <a:gd name="adj1" fmla="val 99972"/>
              </a:avLst>
            </a:prstGeom>
            <a:ln w="2540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14" name="Oval 13">
            <a:extLst>
              <a:ext uri="{FF2B5EF4-FFF2-40B4-BE49-F238E27FC236}">
                <a16:creationId xmlns:a16="http://schemas.microsoft.com/office/drawing/2014/main" id="{ED13D3FD-36CA-47EE-AD12-7E15C9300928}"/>
              </a:ext>
            </a:extLst>
          </p:cNvPr>
          <p:cNvSpPr/>
          <p:nvPr/>
        </p:nvSpPr>
        <p:spPr>
          <a:xfrm>
            <a:off x="5274664" y="1923353"/>
            <a:ext cx="671669" cy="671669"/>
          </a:xfrm>
          <a:prstGeom prst="ellipse">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Oval 14">
            <a:extLst>
              <a:ext uri="{FF2B5EF4-FFF2-40B4-BE49-F238E27FC236}">
                <a16:creationId xmlns:a16="http://schemas.microsoft.com/office/drawing/2014/main" id="{92FB8B26-2296-4234-8E40-D16F8934940A}"/>
              </a:ext>
            </a:extLst>
          </p:cNvPr>
          <p:cNvSpPr/>
          <p:nvPr/>
        </p:nvSpPr>
        <p:spPr>
          <a:xfrm>
            <a:off x="7708764" y="3408941"/>
            <a:ext cx="671669" cy="671669"/>
          </a:xfrm>
          <a:prstGeom prst="ellipse">
            <a:avLst/>
          </a:prstGeom>
          <a:solidFill>
            <a:schemeClr val="accent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6" name="Oval 15">
            <a:extLst>
              <a:ext uri="{FF2B5EF4-FFF2-40B4-BE49-F238E27FC236}">
                <a16:creationId xmlns:a16="http://schemas.microsoft.com/office/drawing/2014/main" id="{6FA2F0CE-EE79-43E6-82C4-CE869312FC42}"/>
              </a:ext>
            </a:extLst>
          </p:cNvPr>
          <p:cNvSpPr/>
          <p:nvPr/>
        </p:nvSpPr>
        <p:spPr>
          <a:xfrm>
            <a:off x="7722412" y="4399331"/>
            <a:ext cx="671669" cy="671669"/>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Oval 16">
            <a:extLst>
              <a:ext uri="{FF2B5EF4-FFF2-40B4-BE49-F238E27FC236}">
                <a16:creationId xmlns:a16="http://schemas.microsoft.com/office/drawing/2014/main" id="{A994EFC2-0D0C-4330-84A0-DDFF60B952F5}"/>
              </a:ext>
            </a:extLst>
          </p:cNvPr>
          <p:cNvSpPr/>
          <p:nvPr/>
        </p:nvSpPr>
        <p:spPr>
          <a:xfrm>
            <a:off x="7847781" y="2489035"/>
            <a:ext cx="671669" cy="671669"/>
          </a:xfrm>
          <a:prstGeom prst="ellipse">
            <a:avLst/>
          </a:prstGeom>
          <a:solidFill>
            <a:schemeClr val="accent5"/>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Oval 17">
            <a:extLst>
              <a:ext uri="{FF2B5EF4-FFF2-40B4-BE49-F238E27FC236}">
                <a16:creationId xmlns:a16="http://schemas.microsoft.com/office/drawing/2014/main" id="{ACFCC30D-2D32-4F9B-B919-E63C5997C07B}"/>
              </a:ext>
            </a:extLst>
          </p:cNvPr>
          <p:cNvSpPr/>
          <p:nvPr/>
        </p:nvSpPr>
        <p:spPr>
          <a:xfrm>
            <a:off x="4728746" y="3022929"/>
            <a:ext cx="671669" cy="671669"/>
          </a:xfrm>
          <a:prstGeom prst="ellipse">
            <a:avLst/>
          </a:pr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Oval 1">
            <a:extLst>
              <a:ext uri="{FF2B5EF4-FFF2-40B4-BE49-F238E27FC236}">
                <a16:creationId xmlns:a16="http://schemas.microsoft.com/office/drawing/2014/main" id="{4DF39219-6F16-4A31-8B83-136DBCC75B61}"/>
              </a:ext>
            </a:extLst>
          </p:cNvPr>
          <p:cNvSpPr/>
          <p:nvPr/>
        </p:nvSpPr>
        <p:spPr>
          <a:xfrm>
            <a:off x="4873395" y="4022698"/>
            <a:ext cx="358525" cy="434545"/>
          </a:xfrm>
          <a:custGeom>
            <a:avLst/>
            <a:gdLst/>
            <a:ahLst/>
            <a:cxnLst/>
            <a:rect l="l" t="t" r="r" b="b"/>
            <a:pathLst>
              <a:path w="3254409" h="3944462">
                <a:moveTo>
                  <a:pt x="1259449" y="3654708"/>
                </a:moveTo>
                <a:lnTo>
                  <a:pt x="2056275" y="3654708"/>
                </a:lnTo>
                <a:lnTo>
                  <a:pt x="2056275" y="3799585"/>
                </a:lnTo>
                <a:cubicBezTo>
                  <a:pt x="2056275" y="3879598"/>
                  <a:pt x="1877900" y="3944462"/>
                  <a:pt x="1657862" y="3944462"/>
                </a:cubicBezTo>
                <a:cubicBezTo>
                  <a:pt x="1437825" y="3944462"/>
                  <a:pt x="1259449" y="3879598"/>
                  <a:pt x="1259449" y="3799585"/>
                </a:cubicBezTo>
                <a:close/>
                <a:moveTo>
                  <a:pt x="1261196" y="3409579"/>
                </a:moveTo>
                <a:lnTo>
                  <a:pt x="2054529" y="3409579"/>
                </a:lnTo>
                <a:cubicBezTo>
                  <a:pt x="2095500" y="3409579"/>
                  <a:pt x="2128714" y="3442793"/>
                  <a:pt x="2128714" y="3483764"/>
                </a:cubicBezTo>
                <a:lnTo>
                  <a:pt x="2128714" y="3516511"/>
                </a:lnTo>
                <a:cubicBezTo>
                  <a:pt x="2128714" y="3557481"/>
                  <a:pt x="2095500" y="3590696"/>
                  <a:pt x="2054529" y="3590696"/>
                </a:cubicBezTo>
                <a:lnTo>
                  <a:pt x="1261196" y="3590696"/>
                </a:lnTo>
                <a:cubicBezTo>
                  <a:pt x="1220225" y="3590696"/>
                  <a:pt x="1187011" y="3557481"/>
                  <a:pt x="1187011" y="3516511"/>
                </a:cubicBezTo>
                <a:lnTo>
                  <a:pt x="1187011" y="3483764"/>
                </a:lnTo>
                <a:cubicBezTo>
                  <a:pt x="1187011" y="3442793"/>
                  <a:pt x="1220225" y="3409579"/>
                  <a:pt x="1261196" y="3409579"/>
                </a:cubicBezTo>
                <a:close/>
                <a:moveTo>
                  <a:pt x="1224976" y="3164451"/>
                </a:moveTo>
                <a:lnTo>
                  <a:pt x="2090747" y="3164451"/>
                </a:lnTo>
                <a:cubicBezTo>
                  <a:pt x="2131719" y="3164451"/>
                  <a:pt x="2164933" y="3197665"/>
                  <a:pt x="2164933" y="3238636"/>
                </a:cubicBezTo>
                <a:lnTo>
                  <a:pt x="2164933" y="3271382"/>
                </a:lnTo>
                <a:cubicBezTo>
                  <a:pt x="2164933" y="3312353"/>
                  <a:pt x="2131719" y="3345567"/>
                  <a:pt x="2090747" y="3345567"/>
                </a:cubicBezTo>
                <a:lnTo>
                  <a:pt x="1224976" y="3345567"/>
                </a:lnTo>
                <a:cubicBezTo>
                  <a:pt x="1184005" y="3345567"/>
                  <a:pt x="1150791" y="3312353"/>
                  <a:pt x="1150791" y="3271382"/>
                </a:cubicBezTo>
                <a:lnTo>
                  <a:pt x="1150791" y="3238636"/>
                </a:lnTo>
                <a:cubicBezTo>
                  <a:pt x="1150791" y="3197665"/>
                  <a:pt x="1184005" y="3164451"/>
                  <a:pt x="1224976" y="3164451"/>
                </a:cubicBezTo>
                <a:close/>
                <a:moveTo>
                  <a:pt x="1188757" y="2919322"/>
                </a:moveTo>
                <a:lnTo>
                  <a:pt x="2126967" y="2919322"/>
                </a:lnTo>
                <a:cubicBezTo>
                  <a:pt x="2167938" y="2919322"/>
                  <a:pt x="2201152" y="2952536"/>
                  <a:pt x="2201152" y="2993507"/>
                </a:cubicBezTo>
                <a:lnTo>
                  <a:pt x="2201152" y="3026254"/>
                </a:lnTo>
                <a:cubicBezTo>
                  <a:pt x="2201152" y="3067224"/>
                  <a:pt x="2167938" y="3100439"/>
                  <a:pt x="2126967" y="3100439"/>
                </a:cubicBezTo>
                <a:lnTo>
                  <a:pt x="1188757" y="3100439"/>
                </a:lnTo>
                <a:cubicBezTo>
                  <a:pt x="1147785" y="3100439"/>
                  <a:pt x="1114571" y="3067224"/>
                  <a:pt x="1114571" y="3026254"/>
                </a:cubicBezTo>
                <a:lnTo>
                  <a:pt x="1114571" y="2993507"/>
                </a:lnTo>
                <a:cubicBezTo>
                  <a:pt x="1114571" y="2952536"/>
                  <a:pt x="1147785" y="2919322"/>
                  <a:pt x="1188757" y="2919322"/>
                </a:cubicBezTo>
                <a:close/>
                <a:moveTo>
                  <a:pt x="1574533" y="1620510"/>
                </a:moveTo>
                <a:cubicBezTo>
                  <a:pt x="1552384" y="1644018"/>
                  <a:pt x="1521864" y="1658080"/>
                  <a:pt x="1488300" y="1658080"/>
                </a:cubicBezTo>
                <a:cubicBezTo>
                  <a:pt x="1460798" y="1658080"/>
                  <a:pt x="1435338" y="1648638"/>
                  <a:pt x="1416032" y="1630675"/>
                </a:cubicBezTo>
                <a:lnTo>
                  <a:pt x="1584647" y="2695264"/>
                </a:lnTo>
                <a:lnTo>
                  <a:pt x="1650915" y="2694732"/>
                </a:lnTo>
                <a:lnTo>
                  <a:pt x="1650915" y="2694695"/>
                </a:lnTo>
                <a:lnTo>
                  <a:pt x="1653298" y="2694714"/>
                </a:lnTo>
                <a:lnTo>
                  <a:pt x="1655679" y="2694695"/>
                </a:lnTo>
                <a:lnTo>
                  <a:pt x="1655679" y="2694732"/>
                </a:lnTo>
                <a:lnTo>
                  <a:pt x="1721162" y="2695258"/>
                </a:lnTo>
                <a:lnTo>
                  <a:pt x="1887727" y="1643609"/>
                </a:lnTo>
                <a:cubicBezTo>
                  <a:pt x="1871593" y="1653234"/>
                  <a:pt x="1852936" y="1658080"/>
                  <a:pt x="1833231" y="1658080"/>
                </a:cubicBezTo>
                <a:cubicBezTo>
                  <a:pt x="1799667" y="1658080"/>
                  <a:pt x="1769147" y="1644018"/>
                  <a:pt x="1746999" y="1620510"/>
                </a:cubicBezTo>
                <a:cubicBezTo>
                  <a:pt x="1724849" y="1644018"/>
                  <a:pt x="1694329" y="1658080"/>
                  <a:pt x="1660766" y="1658080"/>
                </a:cubicBezTo>
                <a:cubicBezTo>
                  <a:pt x="1627202" y="1658080"/>
                  <a:pt x="1596682" y="1644018"/>
                  <a:pt x="1574533" y="1620510"/>
                </a:cubicBezTo>
                <a:close/>
                <a:moveTo>
                  <a:pt x="3254409" y="1194373"/>
                </a:moveTo>
                <a:lnTo>
                  <a:pt x="3254409" y="1446373"/>
                </a:lnTo>
                <a:lnTo>
                  <a:pt x="2894409" y="1395973"/>
                </a:lnTo>
                <a:lnTo>
                  <a:pt x="2894409" y="1244773"/>
                </a:lnTo>
                <a:close/>
                <a:moveTo>
                  <a:pt x="0" y="1194373"/>
                </a:moveTo>
                <a:lnTo>
                  <a:pt x="360000" y="1244773"/>
                </a:lnTo>
                <a:lnTo>
                  <a:pt x="360000" y="1395973"/>
                </a:lnTo>
                <a:lnTo>
                  <a:pt x="0" y="1446373"/>
                </a:lnTo>
                <a:close/>
                <a:moveTo>
                  <a:pt x="1650915" y="686852"/>
                </a:moveTo>
                <a:cubicBezTo>
                  <a:pt x="1164505" y="687423"/>
                  <a:pt x="770387" y="1081929"/>
                  <a:pt x="770387" y="1568485"/>
                </a:cubicBezTo>
                <a:cubicBezTo>
                  <a:pt x="770387" y="1897865"/>
                  <a:pt x="1005466" y="2222947"/>
                  <a:pt x="1190556" y="2371462"/>
                </a:cubicBezTo>
                <a:cubicBezTo>
                  <a:pt x="1274950" y="2469103"/>
                  <a:pt x="1268259" y="2471104"/>
                  <a:pt x="1302554" y="2596072"/>
                </a:cubicBezTo>
                <a:cubicBezTo>
                  <a:pt x="1316217" y="2683697"/>
                  <a:pt x="1288538" y="2692455"/>
                  <a:pt x="1367056" y="2697010"/>
                </a:cubicBezTo>
                <a:lnTo>
                  <a:pt x="1424224" y="2696551"/>
                </a:lnTo>
                <a:lnTo>
                  <a:pt x="1231891" y="1482210"/>
                </a:lnTo>
                <a:cubicBezTo>
                  <a:pt x="1225156" y="1439688"/>
                  <a:pt x="1254167" y="1399758"/>
                  <a:pt x="1296689" y="1393023"/>
                </a:cubicBezTo>
                <a:lnTo>
                  <a:pt x="1299400" y="1392594"/>
                </a:lnTo>
                <a:cubicBezTo>
                  <a:pt x="1338047" y="1386473"/>
                  <a:pt x="1374553" y="1409880"/>
                  <a:pt x="1384555" y="1446557"/>
                </a:cubicBezTo>
                <a:cubicBezTo>
                  <a:pt x="1405249" y="1408365"/>
                  <a:pt x="1444141" y="1384022"/>
                  <a:pt x="1488300" y="1384022"/>
                </a:cubicBezTo>
                <a:cubicBezTo>
                  <a:pt x="1521864" y="1384022"/>
                  <a:pt x="1552384" y="1398085"/>
                  <a:pt x="1574533" y="1421593"/>
                </a:cubicBezTo>
                <a:cubicBezTo>
                  <a:pt x="1596682" y="1398085"/>
                  <a:pt x="1627202" y="1384022"/>
                  <a:pt x="1660766" y="1384022"/>
                </a:cubicBezTo>
                <a:cubicBezTo>
                  <a:pt x="1694329" y="1384022"/>
                  <a:pt x="1724849" y="1398085"/>
                  <a:pt x="1746999" y="1421593"/>
                </a:cubicBezTo>
                <a:cubicBezTo>
                  <a:pt x="1769147" y="1398085"/>
                  <a:pt x="1799667" y="1384022"/>
                  <a:pt x="1833231" y="1384022"/>
                </a:cubicBezTo>
                <a:cubicBezTo>
                  <a:pt x="1870523" y="1384022"/>
                  <a:pt x="1904060" y="1401383"/>
                  <a:pt x="1926459" y="1429718"/>
                </a:cubicBezTo>
                <a:cubicBezTo>
                  <a:pt x="1940429" y="1399945"/>
                  <a:pt x="1972972" y="1382212"/>
                  <a:pt x="2007193" y="1387633"/>
                </a:cubicBezTo>
                <a:lnTo>
                  <a:pt x="2009904" y="1388062"/>
                </a:lnTo>
                <a:cubicBezTo>
                  <a:pt x="2052427" y="1394797"/>
                  <a:pt x="2081437" y="1434727"/>
                  <a:pt x="2074703" y="1477248"/>
                </a:cubicBezTo>
                <a:lnTo>
                  <a:pt x="1881585" y="2696545"/>
                </a:lnTo>
                <a:lnTo>
                  <a:pt x="1939537" y="2697010"/>
                </a:lnTo>
                <a:cubicBezTo>
                  <a:pt x="2018055" y="2692455"/>
                  <a:pt x="1990377" y="2683697"/>
                  <a:pt x="2004039" y="2596072"/>
                </a:cubicBezTo>
                <a:cubicBezTo>
                  <a:pt x="2038334" y="2471104"/>
                  <a:pt x="2031644" y="2469103"/>
                  <a:pt x="2116037" y="2371462"/>
                </a:cubicBezTo>
                <a:cubicBezTo>
                  <a:pt x="2301127" y="2222947"/>
                  <a:pt x="2536206" y="1897865"/>
                  <a:pt x="2536206" y="1568485"/>
                </a:cubicBezTo>
                <a:cubicBezTo>
                  <a:pt x="2536206" y="1081929"/>
                  <a:pt x="2142089" y="687423"/>
                  <a:pt x="1655679" y="686852"/>
                </a:cubicBezTo>
                <a:lnTo>
                  <a:pt x="1655679" y="687071"/>
                </a:lnTo>
                <a:lnTo>
                  <a:pt x="1653298" y="686887"/>
                </a:lnTo>
                <a:lnTo>
                  <a:pt x="1650915" y="687071"/>
                </a:lnTo>
                <a:close/>
                <a:moveTo>
                  <a:pt x="1651270" y="468000"/>
                </a:moveTo>
                <a:lnTo>
                  <a:pt x="1653298" y="468156"/>
                </a:lnTo>
                <a:lnTo>
                  <a:pt x="1655324" y="468000"/>
                </a:lnTo>
                <a:cubicBezTo>
                  <a:pt x="2251596" y="468000"/>
                  <a:pt x="2734970" y="951374"/>
                  <a:pt x="2734970" y="1547647"/>
                </a:cubicBezTo>
                <a:cubicBezTo>
                  <a:pt x="2734970" y="1951147"/>
                  <a:pt x="2446871" y="2349377"/>
                  <a:pt x="2220195" y="2531148"/>
                </a:cubicBezTo>
                <a:cubicBezTo>
                  <a:pt x="2152664" y="2608950"/>
                  <a:pt x="2182466" y="2649832"/>
                  <a:pt x="2167955" y="2751256"/>
                </a:cubicBezTo>
                <a:cubicBezTo>
                  <a:pt x="2130228" y="2829553"/>
                  <a:pt x="2096483" y="2854590"/>
                  <a:pt x="2029795" y="2854590"/>
                </a:cubicBezTo>
                <a:lnTo>
                  <a:pt x="1653298" y="2853242"/>
                </a:lnTo>
                <a:lnTo>
                  <a:pt x="1276798" y="2854590"/>
                </a:lnTo>
                <a:cubicBezTo>
                  <a:pt x="1210112" y="2854590"/>
                  <a:pt x="1176366" y="2829553"/>
                  <a:pt x="1138638" y="2751256"/>
                </a:cubicBezTo>
                <a:cubicBezTo>
                  <a:pt x="1124127" y="2649832"/>
                  <a:pt x="1153930" y="2608950"/>
                  <a:pt x="1086399" y="2531148"/>
                </a:cubicBezTo>
                <a:cubicBezTo>
                  <a:pt x="859722" y="2349377"/>
                  <a:pt x="571623" y="1951147"/>
                  <a:pt x="571623" y="1547647"/>
                </a:cubicBezTo>
                <a:cubicBezTo>
                  <a:pt x="571623" y="951374"/>
                  <a:pt x="1054998" y="468000"/>
                  <a:pt x="1651270" y="468000"/>
                </a:cubicBezTo>
                <a:close/>
                <a:moveTo>
                  <a:pt x="2572549" y="249121"/>
                </a:moveTo>
                <a:lnTo>
                  <a:pt x="2765592" y="411103"/>
                </a:lnTo>
                <a:lnTo>
                  <a:pt x="2495580" y="654483"/>
                </a:lnTo>
                <a:lnTo>
                  <a:pt x="2379754" y="557293"/>
                </a:lnTo>
                <a:close/>
                <a:moveTo>
                  <a:pt x="663986" y="249121"/>
                </a:moveTo>
                <a:lnTo>
                  <a:pt x="856781" y="557293"/>
                </a:lnTo>
                <a:lnTo>
                  <a:pt x="740955" y="654483"/>
                </a:lnTo>
                <a:lnTo>
                  <a:pt x="470943" y="411103"/>
                </a:lnTo>
                <a:close/>
                <a:moveTo>
                  <a:pt x="1527296" y="0"/>
                </a:moveTo>
                <a:lnTo>
                  <a:pt x="1779296" y="0"/>
                </a:lnTo>
                <a:lnTo>
                  <a:pt x="1728896" y="360000"/>
                </a:lnTo>
                <a:lnTo>
                  <a:pt x="1577696"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26" name="Group 25">
            <a:extLst>
              <a:ext uri="{FF2B5EF4-FFF2-40B4-BE49-F238E27FC236}">
                <a16:creationId xmlns:a16="http://schemas.microsoft.com/office/drawing/2014/main" id="{D2BFB7DF-40FE-4E11-85B5-6C965788DA00}"/>
              </a:ext>
            </a:extLst>
          </p:cNvPr>
          <p:cNvGrpSpPr/>
          <p:nvPr/>
        </p:nvGrpSpPr>
        <p:grpSpPr>
          <a:xfrm>
            <a:off x="5262754" y="5084669"/>
            <a:ext cx="2676775" cy="1793223"/>
            <a:chOff x="8575466" y="4002385"/>
            <a:chExt cx="4091029" cy="2784049"/>
          </a:xfrm>
        </p:grpSpPr>
        <p:sp>
          <p:nvSpPr>
            <p:cNvPr id="27" name="Freeform: Shape 23">
              <a:extLst>
                <a:ext uri="{FF2B5EF4-FFF2-40B4-BE49-F238E27FC236}">
                  <a16:creationId xmlns:a16="http://schemas.microsoft.com/office/drawing/2014/main" id="{D03829E9-7F51-4E7B-8B14-267C91AFAF8E}"/>
                </a:ext>
              </a:extLst>
            </p:cNvPr>
            <p:cNvSpPr/>
            <p:nvPr/>
          </p:nvSpPr>
          <p:spPr>
            <a:xfrm>
              <a:off x="8575466" y="4961086"/>
              <a:ext cx="1743368" cy="1813886"/>
            </a:xfrm>
            <a:custGeom>
              <a:avLst/>
              <a:gdLst>
                <a:gd name="connsiteX0" fmla="*/ 1569189 w 1743367"/>
                <a:gd name="connsiteY0" fmla="*/ 1800667 h 1813886"/>
                <a:gd name="connsiteX1" fmla="*/ 1568014 w 1743367"/>
                <a:gd name="connsiteY1" fmla="*/ 1801842 h 1813886"/>
                <a:gd name="connsiteX2" fmla="*/ 1413265 w 1743367"/>
                <a:gd name="connsiteY2" fmla="*/ 1809677 h 1813886"/>
                <a:gd name="connsiteX3" fmla="*/ 1019146 w 1743367"/>
                <a:gd name="connsiteY3" fmla="*/ 1807718 h 1813886"/>
                <a:gd name="connsiteX4" fmla="*/ 959989 w 1743367"/>
                <a:gd name="connsiteY4" fmla="*/ 1806935 h 1813886"/>
                <a:gd name="connsiteX5" fmla="*/ 964691 w 1743367"/>
                <a:gd name="connsiteY5" fmla="*/ 1694889 h 1813886"/>
                <a:gd name="connsiteX6" fmla="*/ 820912 w 1743367"/>
                <a:gd name="connsiteY6" fmla="*/ 1613793 h 1813886"/>
                <a:gd name="connsiteX7" fmla="*/ 395452 w 1743367"/>
                <a:gd name="connsiteY7" fmla="*/ 1453168 h 1813886"/>
                <a:gd name="connsiteX8" fmla="*/ 390359 w 1743367"/>
                <a:gd name="connsiteY8" fmla="*/ 1451601 h 1813886"/>
                <a:gd name="connsiteX9" fmla="*/ 196042 w 1743367"/>
                <a:gd name="connsiteY9" fmla="*/ 1350133 h 1813886"/>
                <a:gd name="connsiteX10" fmla="*/ 51871 w 1743367"/>
                <a:gd name="connsiteY10" fmla="*/ 1191859 h 1813886"/>
                <a:gd name="connsiteX11" fmla="*/ 6034 w 1743367"/>
                <a:gd name="connsiteY11" fmla="*/ 1120557 h 1813886"/>
                <a:gd name="connsiteX12" fmla="*/ 107502 w 1743367"/>
                <a:gd name="connsiteY12" fmla="*/ 827515 h 1813886"/>
                <a:gd name="connsiteX13" fmla="*/ 401720 w 1743367"/>
                <a:gd name="connsiteY13" fmla="*/ 469830 h 1813886"/>
                <a:gd name="connsiteX14" fmla="*/ 805241 w 1743367"/>
                <a:gd name="connsiteY14" fmla="*/ 8328 h 1813886"/>
                <a:gd name="connsiteX15" fmla="*/ 830314 w 1743367"/>
                <a:gd name="connsiteY15" fmla="*/ 8719 h 1813886"/>
                <a:gd name="connsiteX16" fmla="*/ 952546 w 1743367"/>
                <a:gd name="connsiteY16" fmla="*/ 125466 h 1813886"/>
                <a:gd name="connsiteX17" fmla="*/ 1092799 w 1743367"/>
                <a:gd name="connsiteY17" fmla="*/ 242605 h 1813886"/>
                <a:gd name="connsiteX18" fmla="*/ 1126099 w 1743367"/>
                <a:gd name="connsiteY18" fmla="*/ 282957 h 1813886"/>
                <a:gd name="connsiteX19" fmla="*/ 979578 w 1743367"/>
                <a:gd name="connsiteY19" fmla="*/ 589711 h 1813886"/>
                <a:gd name="connsiteX20" fmla="*/ 869883 w 1743367"/>
                <a:gd name="connsiteY20" fmla="*/ 706067 h 1813886"/>
                <a:gd name="connsiteX21" fmla="*/ 790354 w 1743367"/>
                <a:gd name="connsiteY21" fmla="*/ 860423 h 1813886"/>
                <a:gd name="connsiteX22" fmla="*/ 797406 w 1743367"/>
                <a:gd name="connsiteY22" fmla="*/ 874527 h 1813886"/>
                <a:gd name="connsiteX23" fmla="*/ 848727 w 1743367"/>
                <a:gd name="connsiteY23" fmla="*/ 846711 h 1813886"/>
                <a:gd name="connsiteX24" fmla="*/ 902791 w 1743367"/>
                <a:gd name="connsiteY24" fmla="*/ 688829 h 1813886"/>
                <a:gd name="connsiteX25" fmla="*/ 952154 w 1743367"/>
                <a:gd name="connsiteY25" fmla="*/ 665323 h 1813886"/>
                <a:gd name="connsiteX26" fmla="*/ 1325117 w 1743367"/>
                <a:gd name="connsiteY26" fmla="*/ 734666 h 1813886"/>
                <a:gd name="connsiteX27" fmla="*/ 1413265 w 1743367"/>
                <a:gd name="connsiteY27" fmla="*/ 771884 h 1813886"/>
                <a:gd name="connsiteX28" fmla="*/ 1421101 w 1743367"/>
                <a:gd name="connsiteY28" fmla="*/ 748769 h 1813886"/>
                <a:gd name="connsiteX29" fmla="*/ 1453225 w 1743367"/>
                <a:gd name="connsiteY29" fmla="*/ 714685 h 1813886"/>
                <a:gd name="connsiteX30" fmla="*/ 1633831 w 1743367"/>
                <a:gd name="connsiteY30" fmla="*/ 551710 h 1813886"/>
                <a:gd name="connsiteX31" fmla="*/ 1703174 w 1743367"/>
                <a:gd name="connsiteY31" fmla="*/ 509791 h 1813886"/>
                <a:gd name="connsiteX32" fmla="*/ 1711009 w 1743367"/>
                <a:gd name="connsiteY32" fmla="*/ 633981 h 1813886"/>
                <a:gd name="connsiteX33" fmla="*/ 1743917 w 1743367"/>
                <a:gd name="connsiteY33" fmla="*/ 795782 h 1813886"/>
                <a:gd name="connsiteX34" fmla="*/ 1721978 w 1743367"/>
                <a:gd name="connsiteY34" fmla="*/ 957973 h 1813886"/>
                <a:gd name="connsiteX35" fmla="*/ 1660862 w 1743367"/>
                <a:gd name="connsiteY35" fmla="*/ 1311348 h 1813886"/>
                <a:gd name="connsiteX36" fmla="*/ 1618552 w 1743367"/>
                <a:gd name="connsiteY36" fmla="*/ 1567565 h 1813886"/>
                <a:gd name="connsiteX37" fmla="*/ 1597396 w 1743367"/>
                <a:gd name="connsiteY37" fmla="*/ 1695673 h 1813886"/>
                <a:gd name="connsiteX38" fmla="*/ 1569189 w 1743367"/>
                <a:gd name="connsiteY38" fmla="*/ 1800667 h 181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43367" h="1813886">
                  <a:moveTo>
                    <a:pt x="1569189" y="1800667"/>
                  </a:moveTo>
                  <a:cubicBezTo>
                    <a:pt x="1568797" y="1801058"/>
                    <a:pt x="1568405" y="1801450"/>
                    <a:pt x="1568014" y="1801842"/>
                  </a:cubicBezTo>
                  <a:cubicBezTo>
                    <a:pt x="1533146" y="1827307"/>
                    <a:pt x="1454009" y="1810461"/>
                    <a:pt x="1413265" y="1809677"/>
                  </a:cubicBezTo>
                  <a:cubicBezTo>
                    <a:pt x="1282023" y="1806935"/>
                    <a:pt x="1150389" y="1800275"/>
                    <a:pt x="1019146" y="1807718"/>
                  </a:cubicBezTo>
                  <a:cubicBezTo>
                    <a:pt x="1007002" y="1808502"/>
                    <a:pt x="969784" y="1817121"/>
                    <a:pt x="959989" y="1806935"/>
                  </a:cubicBezTo>
                  <a:cubicBezTo>
                    <a:pt x="934133" y="1778336"/>
                    <a:pt x="963515" y="1727406"/>
                    <a:pt x="964691" y="1694889"/>
                  </a:cubicBezTo>
                  <a:cubicBezTo>
                    <a:pt x="966650" y="1644351"/>
                    <a:pt x="861264" y="1629072"/>
                    <a:pt x="820912" y="1613793"/>
                  </a:cubicBezTo>
                  <a:cubicBezTo>
                    <a:pt x="679484" y="1562472"/>
                    <a:pt x="539622" y="1495871"/>
                    <a:pt x="395452" y="1453168"/>
                  </a:cubicBezTo>
                  <a:cubicBezTo>
                    <a:pt x="393885" y="1452777"/>
                    <a:pt x="392318" y="1451993"/>
                    <a:pt x="390359" y="1451601"/>
                  </a:cubicBezTo>
                  <a:cubicBezTo>
                    <a:pt x="326501" y="1424177"/>
                    <a:pt x="253240" y="1392053"/>
                    <a:pt x="196042" y="1350133"/>
                  </a:cubicBezTo>
                  <a:cubicBezTo>
                    <a:pt x="138844" y="1308214"/>
                    <a:pt x="94574" y="1247490"/>
                    <a:pt x="51871" y="1191859"/>
                  </a:cubicBezTo>
                  <a:cubicBezTo>
                    <a:pt x="34633" y="1169136"/>
                    <a:pt x="13478" y="1148373"/>
                    <a:pt x="6034" y="1120557"/>
                  </a:cubicBezTo>
                  <a:cubicBezTo>
                    <a:pt x="-21389" y="1016739"/>
                    <a:pt x="50304" y="907827"/>
                    <a:pt x="107502" y="827515"/>
                  </a:cubicBezTo>
                  <a:cubicBezTo>
                    <a:pt x="196825" y="701757"/>
                    <a:pt x="301819" y="587361"/>
                    <a:pt x="401720" y="469830"/>
                  </a:cubicBezTo>
                  <a:cubicBezTo>
                    <a:pt x="534529" y="313907"/>
                    <a:pt x="667339" y="158767"/>
                    <a:pt x="805241" y="8328"/>
                  </a:cubicBezTo>
                  <a:cubicBezTo>
                    <a:pt x="815819" y="-3034"/>
                    <a:pt x="820128" y="-2642"/>
                    <a:pt x="830314" y="8719"/>
                  </a:cubicBezTo>
                  <a:cubicBezTo>
                    <a:pt x="858130" y="58474"/>
                    <a:pt x="908668" y="91382"/>
                    <a:pt x="952546" y="125466"/>
                  </a:cubicBezTo>
                  <a:cubicBezTo>
                    <a:pt x="1000733" y="162684"/>
                    <a:pt x="1046962" y="202645"/>
                    <a:pt x="1092799" y="242605"/>
                  </a:cubicBezTo>
                  <a:cubicBezTo>
                    <a:pt x="1110820" y="258276"/>
                    <a:pt x="1146471" y="244956"/>
                    <a:pt x="1126099" y="282957"/>
                  </a:cubicBezTo>
                  <a:cubicBezTo>
                    <a:pt x="1073210" y="383250"/>
                    <a:pt x="1027374" y="487068"/>
                    <a:pt x="979578" y="589711"/>
                  </a:cubicBezTo>
                  <a:cubicBezTo>
                    <a:pt x="956072" y="639858"/>
                    <a:pt x="902791" y="662972"/>
                    <a:pt x="869883" y="706067"/>
                  </a:cubicBezTo>
                  <a:cubicBezTo>
                    <a:pt x="834624" y="752295"/>
                    <a:pt x="815819" y="808710"/>
                    <a:pt x="790354" y="860423"/>
                  </a:cubicBezTo>
                  <a:cubicBezTo>
                    <a:pt x="785261" y="871001"/>
                    <a:pt x="786436" y="872960"/>
                    <a:pt x="797406" y="874527"/>
                  </a:cubicBezTo>
                  <a:cubicBezTo>
                    <a:pt x="824829" y="879228"/>
                    <a:pt x="838150" y="872960"/>
                    <a:pt x="848727" y="846711"/>
                  </a:cubicBezTo>
                  <a:cubicBezTo>
                    <a:pt x="868708" y="796565"/>
                    <a:pt x="876151" y="735057"/>
                    <a:pt x="902791" y="688829"/>
                  </a:cubicBezTo>
                  <a:cubicBezTo>
                    <a:pt x="913761" y="670024"/>
                    <a:pt x="930607" y="662972"/>
                    <a:pt x="952154" y="665323"/>
                  </a:cubicBezTo>
                  <a:cubicBezTo>
                    <a:pt x="1077520" y="680602"/>
                    <a:pt x="1202102" y="706850"/>
                    <a:pt x="1325117" y="734666"/>
                  </a:cubicBezTo>
                  <a:cubicBezTo>
                    <a:pt x="1337654" y="737408"/>
                    <a:pt x="1408956" y="774626"/>
                    <a:pt x="1413265" y="771884"/>
                  </a:cubicBezTo>
                  <a:cubicBezTo>
                    <a:pt x="1418750" y="768749"/>
                    <a:pt x="1417575" y="755038"/>
                    <a:pt x="1421101" y="748769"/>
                  </a:cubicBezTo>
                  <a:cubicBezTo>
                    <a:pt x="1428544" y="735449"/>
                    <a:pt x="1442648" y="725263"/>
                    <a:pt x="1453225" y="714685"/>
                  </a:cubicBezTo>
                  <a:cubicBezTo>
                    <a:pt x="1511207" y="657487"/>
                    <a:pt x="1575457" y="608125"/>
                    <a:pt x="1633831" y="551710"/>
                  </a:cubicBezTo>
                  <a:cubicBezTo>
                    <a:pt x="1641666" y="544266"/>
                    <a:pt x="1694163" y="486676"/>
                    <a:pt x="1703174" y="509791"/>
                  </a:cubicBezTo>
                  <a:cubicBezTo>
                    <a:pt x="1716885" y="544658"/>
                    <a:pt x="1704741" y="596371"/>
                    <a:pt x="1711009" y="633981"/>
                  </a:cubicBezTo>
                  <a:cubicBezTo>
                    <a:pt x="1720019" y="688045"/>
                    <a:pt x="1738433" y="740934"/>
                    <a:pt x="1743917" y="795782"/>
                  </a:cubicBezTo>
                  <a:cubicBezTo>
                    <a:pt x="1749402" y="848670"/>
                    <a:pt x="1730989" y="905868"/>
                    <a:pt x="1721978" y="957973"/>
                  </a:cubicBezTo>
                  <a:cubicBezTo>
                    <a:pt x="1701606" y="1075896"/>
                    <a:pt x="1681234" y="1193426"/>
                    <a:pt x="1660862" y="1311348"/>
                  </a:cubicBezTo>
                  <a:cubicBezTo>
                    <a:pt x="1646367" y="1396754"/>
                    <a:pt x="1632655" y="1482159"/>
                    <a:pt x="1618552" y="1567565"/>
                  </a:cubicBezTo>
                  <a:cubicBezTo>
                    <a:pt x="1611500" y="1610267"/>
                    <a:pt x="1604448" y="1652970"/>
                    <a:pt x="1597396" y="1695673"/>
                  </a:cubicBezTo>
                  <a:cubicBezTo>
                    <a:pt x="1593478" y="1723097"/>
                    <a:pt x="1593478" y="1779903"/>
                    <a:pt x="1569189" y="1800667"/>
                  </a:cubicBezTo>
                  <a:close/>
                </a:path>
              </a:pathLst>
            </a:custGeom>
            <a:solidFill>
              <a:srgbClr val="000000"/>
            </a:solidFill>
            <a:ln w="3910" cap="flat">
              <a:noFill/>
              <a:prstDash val="solid"/>
              <a:miter/>
            </a:ln>
          </p:spPr>
          <p:txBody>
            <a:bodyPr rtlCol="0" anchor="ctr"/>
            <a:lstStyle/>
            <a:p>
              <a:endParaRPr lang="en-US"/>
            </a:p>
          </p:txBody>
        </p:sp>
        <p:sp>
          <p:nvSpPr>
            <p:cNvPr id="28" name="Freeform: Shape 24">
              <a:extLst>
                <a:ext uri="{FF2B5EF4-FFF2-40B4-BE49-F238E27FC236}">
                  <a16:creationId xmlns:a16="http://schemas.microsoft.com/office/drawing/2014/main" id="{484DFBC6-89EC-443F-BAEF-AFB223A4CCC0}"/>
                </a:ext>
              </a:extLst>
            </p:cNvPr>
            <p:cNvSpPr/>
            <p:nvPr/>
          </p:nvSpPr>
          <p:spPr>
            <a:xfrm>
              <a:off x="10946633" y="5015642"/>
              <a:ext cx="1719862" cy="1770792"/>
            </a:xfrm>
            <a:custGeom>
              <a:avLst/>
              <a:gdLst>
                <a:gd name="connsiteX0" fmla="*/ 782411 w 1719861"/>
                <a:gd name="connsiteY0" fmla="*/ 1769183 h 1770791"/>
                <a:gd name="connsiteX1" fmla="*/ 707191 w 1719861"/>
                <a:gd name="connsiteY1" fmla="*/ 1769574 h 1770791"/>
                <a:gd name="connsiteX2" fmla="*/ 622961 w 1719861"/>
                <a:gd name="connsiteY2" fmla="*/ 1769574 h 1770791"/>
                <a:gd name="connsiteX3" fmla="*/ 292309 w 1719861"/>
                <a:gd name="connsiteY3" fmla="*/ 1769574 h 1770791"/>
                <a:gd name="connsiteX4" fmla="*/ 283690 w 1719861"/>
                <a:gd name="connsiteY4" fmla="*/ 1751553 h 1770791"/>
                <a:gd name="connsiteX5" fmla="*/ 215130 w 1719861"/>
                <a:gd name="connsiteY5" fmla="*/ 1500821 h 1770791"/>
                <a:gd name="connsiteX6" fmla="*/ 35309 w 1719861"/>
                <a:gd name="connsiteY6" fmla="*/ 852445 h 1770791"/>
                <a:gd name="connsiteX7" fmla="*/ 4751 w 1719861"/>
                <a:gd name="connsiteY7" fmla="*/ 753720 h 1770791"/>
                <a:gd name="connsiteX8" fmla="*/ 50 w 1719861"/>
                <a:gd name="connsiteY8" fmla="*/ 725904 h 1770791"/>
                <a:gd name="connsiteX9" fmla="*/ 50 w 1719861"/>
                <a:gd name="connsiteY9" fmla="*/ 482224 h 1770791"/>
                <a:gd name="connsiteX10" fmla="*/ 1617 w 1719861"/>
                <a:gd name="connsiteY10" fmla="*/ 467337 h 1770791"/>
                <a:gd name="connsiteX11" fmla="*/ 15329 w 1719861"/>
                <a:gd name="connsiteY11" fmla="*/ 466945 h 1770791"/>
                <a:gd name="connsiteX12" fmla="*/ 34525 w 1719861"/>
                <a:gd name="connsiteY12" fmla="*/ 484183 h 1770791"/>
                <a:gd name="connsiteX13" fmla="*/ 158324 w 1719861"/>
                <a:gd name="connsiteY13" fmla="*/ 602497 h 1770791"/>
                <a:gd name="connsiteX14" fmla="*/ 184181 w 1719861"/>
                <a:gd name="connsiteY14" fmla="*/ 631488 h 1770791"/>
                <a:gd name="connsiteX15" fmla="*/ 214739 w 1719861"/>
                <a:gd name="connsiteY15" fmla="*/ 624828 h 1770791"/>
                <a:gd name="connsiteX16" fmla="*/ 316598 w 1719861"/>
                <a:gd name="connsiteY16" fmla="*/ 603281 h 1770791"/>
                <a:gd name="connsiteX17" fmla="*/ 494461 w 1719861"/>
                <a:gd name="connsiteY17" fmla="*/ 579383 h 1770791"/>
                <a:gd name="connsiteX18" fmla="*/ 634714 w 1719861"/>
                <a:gd name="connsiteY18" fmla="*/ 540598 h 1770791"/>
                <a:gd name="connsiteX19" fmla="*/ 749894 w 1719861"/>
                <a:gd name="connsiteY19" fmla="*/ 584084 h 1770791"/>
                <a:gd name="connsiteX20" fmla="*/ 801215 w 1719861"/>
                <a:gd name="connsiteY20" fmla="*/ 721203 h 1770791"/>
                <a:gd name="connsiteX21" fmla="*/ 805525 w 1719861"/>
                <a:gd name="connsiteY21" fmla="*/ 738441 h 1770791"/>
                <a:gd name="connsiteX22" fmla="*/ 828247 w 1719861"/>
                <a:gd name="connsiteY22" fmla="*/ 761947 h 1770791"/>
                <a:gd name="connsiteX23" fmla="*/ 892106 w 1719861"/>
                <a:gd name="connsiteY23" fmla="*/ 799165 h 1770791"/>
                <a:gd name="connsiteX24" fmla="*/ 929715 w 1719861"/>
                <a:gd name="connsiteY24" fmla="*/ 808959 h 1770791"/>
                <a:gd name="connsiteX25" fmla="*/ 951654 w 1719861"/>
                <a:gd name="connsiteY25" fmla="*/ 800732 h 1770791"/>
                <a:gd name="connsiteX26" fmla="*/ 936375 w 1719861"/>
                <a:gd name="connsiteY26" fmla="*/ 781927 h 1770791"/>
                <a:gd name="connsiteX27" fmla="*/ 744801 w 1719861"/>
                <a:gd name="connsiteY27" fmla="*/ 493194 h 1770791"/>
                <a:gd name="connsiteX28" fmla="*/ 619043 w 1719861"/>
                <a:gd name="connsiteY28" fmla="*/ 278505 h 1770791"/>
                <a:gd name="connsiteX29" fmla="*/ 632363 w 1719861"/>
                <a:gd name="connsiteY29" fmla="*/ 248731 h 1770791"/>
                <a:gd name="connsiteX30" fmla="*/ 821196 w 1719861"/>
                <a:gd name="connsiteY30" fmla="*/ 168418 h 1770791"/>
                <a:gd name="connsiteX31" fmla="*/ 884270 w 1719861"/>
                <a:gd name="connsiteY31" fmla="*/ 53238 h 1770791"/>
                <a:gd name="connsiteX32" fmla="*/ 913261 w 1719861"/>
                <a:gd name="connsiteY32" fmla="*/ 9752 h 1770791"/>
                <a:gd name="connsiteX33" fmla="*/ 971634 w 1719861"/>
                <a:gd name="connsiteY33" fmla="*/ 64991 h 1770791"/>
                <a:gd name="connsiteX34" fmla="*/ 1198077 w 1719861"/>
                <a:gd name="connsiteY34" fmla="*/ 294567 h 1770791"/>
                <a:gd name="connsiteX35" fmla="*/ 1428828 w 1719861"/>
                <a:gd name="connsiteY35" fmla="*/ 554701 h 1770791"/>
                <a:gd name="connsiteX36" fmla="*/ 1704632 w 1719861"/>
                <a:gd name="connsiteY36" fmla="*/ 927665 h 1770791"/>
                <a:gd name="connsiteX37" fmla="*/ 1718736 w 1719861"/>
                <a:gd name="connsiteY37" fmla="*/ 1061649 h 1770791"/>
                <a:gd name="connsiteX38" fmla="*/ 1661930 w 1719861"/>
                <a:gd name="connsiteY38" fmla="*/ 1210521 h 1770791"/>
                <a:gd name="connsiteX39" fmla="*/ 1510707 w 1719861"/>
                <a:gd name="connsiteY39" fmla="*/ 1304545 h 1770791"/>
                <a:gd name="connsiteX40" fmla="*/ 1153807 w 1719861"/>
                <a:gd name="connsiteY40" fmla="*/ 1446366 h 1770791"/>
                <a:gd name="connsiteX41" fmla="*/ 968500 w 1719861"/>
                <a:gd name="connsiteY41" fmla="*/ 1505914 h 1770791"/>
                <a:gd name="connsiteX42" fmla="*/ 817670 w 1719861"/>
                <a:gd name="connsiteY42" fmla="*/ 1537256 h 1770791"/>
                <a:gd name="connsiteX43" fmla="*/ 791029 w 1719861"/>
                <a:gd name="connsiteY43" fmla="*/ 1627362 h 1770791"/>
                <a:gd name="connsiteX44" fmla="*/ 782411 w 1719861"/>
                <a:gd name="connsiteY44" fmla="*/ 1769183 h 177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719861" h="1770791">
                  <a:moveTo>
                    <a:pt x="782411" y="1769183"/>
                  </a:moveTo>
                  <a:cubicBezTo>
                    <a:pt x="771441" y="1777801"/>
                    <a:pt x="721686" y="1769574"/>
                    <a:pt x="707191" y="1769574"/>
                  </a:cubicBezTo>
                  <a:cubicBezTo>
                    <a:pt x="678984" y="1769574"/>
                    <a:pt x="651168" y="1769574"/>
                    <a:pt x="622961" y="1769574"/>
                  </a:cubicBezTo>
                  <a:cubicBezTo>
                    <a:pt x="512874" y="1769574"/>
                    <a:pt x="402787" y="1769574"/>
                    <a:pt x="292309" y="1769574"/>
                  </a:cubicBezTo>
                  <a:cubicBezTo>
                    <a:pt x="286432" y="1764873"/>
                    <a:pt x="285257" y="1758213"/>
                    <a:pt x="283690" y="1751553"/>
                  </a:cubicBezTo>
                  <a:cubicBezTo>
                    <a:pt x="260575" y="1668106"/>
                    <a:pt x="238245" y="1584268"/>
                    <a:pt x="215130" y="1500821"/>
                  </a:cubicBezTo>
                  <a:cubicBezTo>
                    <a:pt x="155582" y="1284565"/>
                    <a:pt x="96816" y="1068309"/>
                    <a:pt x="35309" y="852445"/>
                  </a:cubicBezTo>
                  <a:cubicBezTo>
                    <a:pt x="25906" y="819145"/>
                    <a:pt x="16504" y="786236"/>
                    <a:pt x="4751" y="753720"/>
                  </a:cubicBezTo>
                  <a:cubicBezTo>
                    <a:pt x="1617" y="744709"/>
                    <a:pt x="-342" y="735306"/>
                    <a:pt x="50" y="725904"/>
                  </a:cubicBezTo>
                  <a:cubicBezTo>
                    <a:pt x="50" y="644808"/>
                    <a:pt x="50" y="563320"/>
                    <a:pt x="50" y="482224"/>
                  </a:cubicBezTo>
                  <a:cubicBezTo>
                    <a:pt x="50" y="477131"/>
                    <a:pt x="-342" y="472038"/>
                    <a:pt x="1617" y="467337"/>
                  </a:cubicBezTo>
                  <a:cubicBezTo>
                    <a:pt x="5926" y="459894"/>
                    <a:pt x="11019" y="463811"/>
                    <a:pt x="15329" y="466945"/>
                  </a:cubicBezTo>
                  <a:cubicBezTo>
                    <a:pt x="22380" y="472038"/>
                    <a:pt x="28649" y="477915"/>
                    <a:pt x="34525" y="484183"/>
                  </a:cubicBezTo>
                  <a:cubicBezTo>
                    <a:pt x="74877" y="524535"/>
                    <a:pt x="118364" y="561753"/>
                    <a:pt x="158324" y="602497"/>
                  </a:cubicBezTo>
                  <a:cubicBezTo>
                    <a:pt x="166159" y="610724"/>
                    <a:pt x="173995" y="626395"/>
                    <a:pt x="184181" y="631488"/>
                  </a:cubicBezTo>
                  <a:cubicBezTo>
                    <a:pt x="202986" y="640499"/>
                    <a:pt x="195542" y="633839"/>
                    <a:pt x="214739" y="624828"/>
                  </a:cubicBezTo>
                  <a:cubicBezTo>
                    <a:pt x="247255" y="609549"/>
                    <a:pt x="281731" y="608374"/>
                    <a:pt x="316598" y="603281"/>
                  </a:cubicBezTo>
                  <a:cubicBezTo>
                    <a:pt x="375755" y="595054"/>
                    <a:pt x="435304" y="587218"/>
                    <a:pt x="494461" y="579383"/>
                  </a:cubicBezTo>
                  <a:cubicBezTo>
                    <a:pt x="543040" y="572723"/>
                    <a:pt x="588485" y="555093"/>
                    <a:pt x="634714" y="540598"/>
                  </a:cubicBezTo>
                  <a:cubicBezTo>
                    <a:pt x="684468" y="524927"/>
                    <a:pt x="724037" y="536680"/>
                    <a:pt x="749894" y="584084"/>
                  </a:cubicBezTo>
                  <a:cubicBezTo>
                    <a:pt x="773792" y="627570"/>
                    <a:pt x="787503" y="674191"/>
                    <a:pt x="801215" y="721203"/>
                  </a:cubicBezTo>
                  <a:cubicBezTo>
                    <a:pt x="802782" y="726688"/>
                    <a:pt x="804350" y="732564"/>
                    <a:pt x="805525" y="738441"/>
                  </a:cubicBezTo>
                  <a:cubicBezTo>
                    <a:pt x="807875" y="751761"/>
                    <a:pt x="814927" y="758421"/>
                    <a:pt x="828247" y="761947"/>
                  </a:cubicBezTo>
                  <a:cubicBezTo>
                    <a:pt x="852929" y="768215"/>
                    <a:pt x="874868" y="780752"/>
                    <a:pt x="892106" y="799165"/>
                  </a:cubicBezTo>
                  <a:cubicBezTo>
                    <a:pt x="903467" y="811310"/>
                    <a:pt x="915220" y="813660"/>
                    <a:pt x="929715" y="808959"/>
                  </a:cubicBezTo>
                  <a:cubicBezTo>
                    <a:pt x="937551" y="806608"/>
                    <a:pt x="949696" y="807000"/>
                    <a:pt x="951654" y="800732"/>
                  </a:cubicBezTo>
                  <a:cubicBezTo>
                    <a:pt x="953613" y="792896"/>
                    <a:pt x="942644" y="787412"/>
                    <a:pt x="936375" y="781927"/>
                  </a:cubicBezTo>
                  <a:cubicBezTo>
                    <a:pt x="852537" y="709058"/>
                    <a:pt x="800824" y="587218"/>
                    <a:pt x="744801" y="493194"/>
                  </a:cubicBezTo>
                  <a:cubicBezTo>
                    <a:pt x="703273" y="423851"/>
                    <a:pt x="660179" y="349415"/>
                    <a:pt x="619043" y="278505"/>
                  </a:cubicBezTo>
                  <a:cubicBezTo>
                    <a:pt x="609249" y="261267"/>
                    <a:pt x="612775" y="253432"/>
                    <a:pt x="632363" y="248731"/>
                  </a:cubicBezTo>
                  <a:cubicBezTo>
                    <a:pt x="707975" y="252256"/>
                    <a:pt x="767523" y="216997"/>
                    <a:pt x="821196" y="168418"/>
                  </a:cubicBezTo>
                  <a:cubicBezTo>
                    <a:pt x="858022" y="135118"/>
                    <a:pt x="883095" y="104560"/>
                    <a:pt x="884270" y="53238"/>
                  </a:cubicBezTo>
                  <a:cubicBezTo>
                    <a:pt x="884662" y="36392"/>
                    <a:pt x="879177" y="-23157"/>
                    <a:pt x="913261" y="9752"/>
                  </a:cubicBezTo>
                  <a:cubicBezTo>
                    <a:pt x="932458" y="28165"/>
                    <a:pt x="952438" y="46186"/>
                    <a:pt x="971634" y="64991"/>
                  </a:cubicBezTo>
                  <a:cubicBezTo>
                    <a:pt x="1048029" y="140994"/>
                    <a:pt x="1124816" y="215822"/>
                    <a:pt x="1198077" y="294567"/>
                  </a:cubicBezTo>
                  <a:cubicBezTo>
                    <a:pt x="1277214" y="379189"/>
                    <a:pt x="1353608" y="466554"/>
                    <a:pt x="1428828" y="554701"/>
                  </a:cubicBezTo>
                  <a:cubicBezTo>
                    <a:pt x="1524811" y="667139"/>
                    <a:pt x="1643517" y="789371"/>
                    <a:pt x="1704632" y="927665"/>
                  </a:cubicBezTo>
                  <a:cubicBezTo>
                    <a:pt x="1723437" y="969976"/>
                    <a:pt x="1726180" y="1016204"/>
                    <a:pt x="1718736" y="1061649"/>
                  </a:cubicBezTo>
                  <a:cubicBezTo>
                    <a:pt x="1710117" y="1114146"/>
                    <a:pt x="1693663" y="1167427"/>
                    <a:pt x="1661930" y="1210521"/>
                  </a:cubicBezTo>
                  <a:cubicBezTo>
                    <a:pt x="1623537" y="1263018"/>
                    <a:pt x="1569081" y="1281823"/>
                    <a:pt x="1510707" y="1304545"/>
                  </a:cubicBezTo>
                  <a:cubicBezTo>
                    <a:pt x="1391610" y="1351166"/>
                    <a:pt x="1274079" y="1402487"/>
                    <a:pt x="1153807" y="1446366"/>
                  </a:cubicBezTo>
                  <a:cubicBezTo>
                    <a:pt x="1092691" y="1468696"/>
                    <a:pt x="1031183" y="1489068"/>
                    <a:pt x="968500" y="1505914"/>
                  </a:cubicBezTo>
                  <a:cubicBezTo>
                    <a:pt x="920705" y="1518843"/>
                    <a:pt x="862723" y="1516100"/>
                    <a:pt x="817670" y="1537256"/>
                  </a:cubicBezTo>
                  <a:cubicBezTo>
                    <a:pt x="786328" y="1552143"/>
                    <a:pt x="790638" y="1598763"/>
                    <a:pt x="791029" y="1627362"/>
                  </a:cubicBezTo>
                  <a:cubicBezTo>
                    <a:pt x="792205" y="1653219"/>
                    <a:pt x="802782" y="1752728"/>
                    <a:pt x="782411" y="1769183"/>
                  </a:cubicBezTo>
                  <a:close/>
                </a:path>
              </a:pathLst>
            </a:custGeom>
            <a:solidFill>
              <a:srgbClr val="000000"/>
            </a:solidFill>
            <a:ln w="3910" cap="flat">
              <a:noFill/>
              <a:prstDash val="solid"/>
              <a:miter/>
            </a:ln>
          </p:spPr>
          <p:txBody>
            <a:bodyPr rtlCol="0" anchor="ctr"/>
            <a:lstStyle/>
            <a:p>
              <a:endParaRPr lang="en-US" dirty="0"/>
            </a:p>
          </p:txBody>
        </p:sp>
        <p:sp>
          <p:nvSpPr>
            <p:cNvPr id="29" name="Freeform: Shape 25">
              <a:extLst>
                <a:ext uri="{FF2B5EF4-FFF2-40B4-BE49-F238E27FC236}">
                  <a16:creationId xmlns:a16="http://schemas.microsoft.com/office/drawing/2014/main" id="{DA2FDA14-561B-4D11-8AA1-4AA7E05B0A0A}"/>
                </a:ext>
              </a:extLst>
            </p:cNvPr>
            <p:cNvSpPr/>
            <p:nvPr/>
          </p:nvSpPr>
          <p:spPr>
            <a:xfrm>
              <a:off x="9396770" y="4836027"/>
              <a:ext cx="403521" cy="376097"/>
            </a:xfrm>
            <a:custGeom>
              <a:avLst/>
              <a:gdLst>
                <a:gd name="connsiteX0" fmla="*/ 391768 w 403521"/>
                <a:gd name="connsiteY0" fmla="*/ 180007 h 376097"/>
                <a:gd name="connsiteX1" fmla="*/ 399603 w 403521"/>
                <a:gd name="connsiteY1" fmla="*/ 190977 h 376097"/>
                <a:gd name="connsiteX2" fmla="*/ 401562 w 403521"/>
                <a:gd name="connsiteY2" fmla="*/ 207823 h 376097"/>
                <a:gd name="connsiteX3" fmla="*/ 388242 w 403521"/>
                <a:gd name="connsiteY3" fmla="*/ 225844 h 376097"/>
                <a:gd name="connsiteX4" fmla="*/ 295393 w 403521"/>
                <a:gd name="connsiteY4" fmla="*/ 370406 h 376097"/>
                <a:gd name="connsiteX5" fmla="*/ 273062 w 403521"/>
                <a:gd name="connsiteY5" fmla="*/ 372365 h 376097"/>
                <a:gd name="connsiteX6" fmla="*/ 0 w 403521"/>
                <a:gd name="connsiteY6" fmla="*/ 143573 h 376097"/>
                <a:gd name="connsiteX7" fmla="*/ 9011 w 403521"/>
                <a:gd name="connsiteY7" fmla="*/ 133387 h 376097"/>
                <a:gd name="connsiteX8" fmla="*/ 30166 w 403521"/>
                <a:gd name="connsiteY8" fmla="*/ 112231 h 376097"/>
                <a:gd name="connsiteX9" fmla="*/ 57982 w 403521"/>
                <a:gd name="connsiteY9" fmla="*/ 84807 h 376097"/>
                <a:gd name="connsiteX10" fmla="*/ 83838 w 403521"/>
                <a:gd name="connsiteY10" fmla="*/ 59734 h 376097"/>
                <a:gd name="connsiteX11" fmla="*/ 94024 w 403521"/>
                <a:gd name="connsiteY11" fmla="*/ 49157 h 376097"/>
                <a:gd name="connsiteX12" fmla="*/ 132809 w 403521"/>
                <a:gd name="connsiteY12" fmla="*/ 10763 h 376097"/>
                <a:gd name="connsiteX13" fmla="*/ 144171 w 403521"/>
                <a:gd name="connsiteY13" fmla="*/ 186 h 376097"/>
                <a:gd name="connsiteX14" fmla="*/ 162975 w 403521"/>
                <a:gd name="connsiteY14" fmla="*/ 6062 h 376097"/>
                <a:gd name="connsiteX15" fmla="*/ 172770 w 403521"/>
                <a:gd name="connsiteY15" fmla="*/ 8021 h 376097"/>
                <a:gd name="connsiteX16" fmla="*/ 187657 w 403521"/>
                <a:gd name="connsiteY16" fmla="*/ 14681 h 376097"/>
                <a:gd name="connsiteX17" fmla="*/ 197059 w 403521"/>
                <a:gd name="connsiteY17" fmla="*/ 18990 h 376097"/>
                <a:gd name="connsiteX18" fmla="*/ 230751 w 403521"/>
                <a:gd name="connsiteY18" fmla="*/ 35836 h 376097"/>
                <a:gd name="connsiteX19" fmla="*/ 239762 w 403521"/>
                <a:gd name="connsiteY19" fmla="*/ 41321 h 376097"/>
                <a:gd name="connsiteX20" fmla="*/ 250732 w 403521"/>
                <a:gd name="connsiteY20" fmla="*/ 47981 h 376097"/>
                <a:gd name="connsiteX21" fmla="*/ 275413 w 403521"/>
                <a:gd name="connsiteY21" fmla="*/ 62477 h 376097"/>
                <a:gd name="connsiteX22" fmla="*/ 323209 w 403521"/>
                <a:gd name="connsiteY22" fmla="*/ 99695 h 376097"/>
                <a:gd name="connsiteX23" fmla="*/ 386283 w 403521"/>
                <a:gd name="connsiteY23" fmla="*/ 170605 h 376097"/>
                <a:gd name="connsiteX24" fmla="*/ 391768 w 403521"/>
                <a:gd name="connsiteY24" fmla="*/ 180007 h 376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03521" h="376097">
                  <a:moveTo>
                    <a:pt x="391768" y="180007"/>
                  </a:moveTo>
                  <a:cubicBezTo>
                    <a:pt x="393335" y="184708"/>
                    <a:pt x="396078" y="188234"/>
                    <a:pt x="399603" y="190977"/>
                  </a:cubicBezTo>
                  <a:cubicBezTo>
                    <a:pt x="406263" y="195678"/>
                    <a:pt x="407439" y="201163"/>
                    <a:pt x="401562" y="207823"/>
                  </a:cubicBezTo>
                  <a:cubicBezTo>
                    <a:pt x="396861" y="213307"/>
                    <a:pt x="394510" y="221143"/>
                    <a:pt x="388242" y="225844"/>
                  </a:cubicBezTo>
                  <a:cubicBezTo>
                    <a:pt x="356509" y="273640"/>
                    <a:pt x="325167" y="321435"/>
                    <a:pt x="295393" y="370406"/>
                  </a:cubicBezTo>
                  <a:cubicBezTo>
                    <a:pt x="289125" y="384118"/>
                    <a:pt x="282073" y="379809"/>
                    <a:pt x="273062" y="372365"/>
                  </a:cubicBezTo>
                  <a:cubicBezTo>
                    <a:pt x="182172" y="295971"/>
                    <a:pt x="91282" y="219967"/>
                    <a:pt x="0" y="143573"/>
                  </a:cubicBezTo>
                  <a:cubicBezTo>
                    <a:pt x="3134" y="140047"/>
                    <a:pt x="5877" y="136913"/>
                    <a:pt x="9011" y="133387"/>
                  </a:cubicBezTo>
                  <a:cubicBezTo>
                    <a:pt x="16062" y="126335"/>
                    <a:pt x="23114" y="119283"/>
                    <a:pt x="30166" y="112231"/>
                  </a:cubicBezTo>
                  <a:cubicBezTo>
                    <a:pt x="37610" y="101262"/>
                    <a:pt x="46229" y="91468"/>
                    <a:pt x="57982" y="84807"/>
                  </a:cubicBezTo>
                  <a:cubicBezTo>
                    <a:pt x="66601" y="76580"/>
                    <a:pt x="75219" y="67961"/>
                    <a:pt x="83838" y="59734"/>
                  </a:cubicBezTo>
                  <a:cubicBezTo>
                    <a:pt x="86581" y="55425"/>
                    <a:pt x="89715" y="51507"/>
                    <a:pt x="94024" y="49157"/>
                  </a:cubicBezTo>
                  <a:cubicBezTo>
                    <a:pt x="108128" y="37404"/>
                    <a:pt x="121056" y="24475"/>
                    <a:pt x="132809" y="10763"/>
                  </a:cubicBezTo>
                  <a:cubicBezTo>
                    <a:pt x="134768" y="5279"/>
                    <a:pt x="139469" y="2928"/>
                    <a:pt x="144171" y="186"/>
                  </a:cubicBezTo>
                  <a:cubicBezTo>
                    <a:pt x="151614" y="-990"/>
                    <a:pt x="156707" y="3711"/>
                    <a:pt x="162975" y="6062"/>
                  </a:cubicBezTo>
                  <a:cubicBezTo>
                    <a:pt x="165718" y="8804"/>
                    <a:pt x="169636" y="7237"/>
                    <a:pt x="172770" y="8021"/>
                  </a:cubicBezTo>
                  <a:cubicBezTo>
                    <a:pt x="178646" y="8413"/>
                    <a:pt x="183347" y="11547"/>
                    <a:pt x="187657" y="14681"/>
                  </a:cubicBezTo>
                  <a:cubicBezTo>
                    <a:pt x="190399" y="17423"/>
                    <a:pt x="193533" y="18599"/>
                    <a:pt x="197059" y="18990"/>
                  </a:cubicBezTo>
                  <a:cubicBezTo>
                    <a:pt x="208812" y="23692"/>
                    <a:pt x="221349" y="26826"/>
                    <a:pt x="230751" y="35836"/>
                  </a:cubicBezTo>
                  <a:cubicBezTo>
                    <a:pt x="233102" y="38579"/>
                    <a:pt x="236236" y="40538"/>
                    <a:pt x="239762" y="41321"/>
                  </a:cubicBezTo>
                  <a:cubicBezTo>
                    <a:pt x="243680" y="42888"/>
                    <a:pt x="247206" y="45239"/>
                    <a:pt x="250732" y="47981"/>
                  </a:cubicBezTo>
                  <a:cubicBezTo>
                    <a:pt x="256608" y="56600"/>
                    <a:pt x="266402" y="58951"/>
                    <a:pt x="275413" y="62477"/>
                  </a:cubicBezTo>
                  <a:cubicBezTo>
                    <a:pt x="294610" y="70704"/>
                    <a:pt x="308713" y="85983"/>
                    <a:pt x="323209" y="99695"/>
                  </a:cubicBezTo>
                  <a:cubicBezTo>
                    <a:pt x="345931" y="121634"/>
                    <a:pt x="367478" y="144748"/>
                    <a:pt x="386283" y="170605"/>
                  </a:cubicBezTo>
                  <a:cubicBezTo>
                    <a:pt x="389026" y="173347"/>
                    <a:pt x="391768" y="176089"/>
                    <a:pt x="391768" y="180007"/>
                  </a:cubicBezTo>
                  <a:close/>
                </a:path>
              </a:pathLst>
            </a:custGeom>
            <a:solidFill>
              <a:srgbClr val="FEFEFE"/>
            </a:solidFill>
            <a:ln w="3910" cap="flat">
              <a:noFill/>
              <a:prstDash val="solid"/>
              <a:miter/>
            </a:ln>
          </p:spPr>
          <p:txBody>
            <a:bodyPr rtlCol="0" anchor="ctr"/>
            <a:lstStyle/>
            <a:p>
              <a:endParaRPr lang="en-US"/>
            </a:p>
          </p:txBody>
        </p:sp>
        <p:sp>
          <p:nvSpPr>
            <p:cNvPr id="30" name="Freeform: Shape 26">
              <a:extLst>
                <a:ext uri="{FF2B5EF4-FFF2-40B4-BE49-F238E27FC236}">
                  <a16:creationId xmlns:a16="http://schemas.microsoft.com/office/drawing/2014/main" id="{B4D7E5D8-4A69-446B-9678-EA1240FB347F}"/>
                </a:ext>
              </a:extLst>
            </p:cNvPr>
            <p:cNvSpPr/>
            <p:nvPr/>
          </p:nvSpPr>
          <p:spPr>
            <a:xfrm>
              <a:off x="11486047" y="4919699"/>
              <a:ext cx="348674" cy="329085"/>
            </a:xfrm>
            <a:custGeom>
              <a:avLst/>
              <a:gdLst>
                <a:gd name="connsiteX0" fmla="*/ 92479 w 348673"/>
                <a:gd name="connsiteY0" fmla="*/ 330221 h 329085"/>
                <a:gd name="connsiteX1" fmla="*/ 4331 w 348673"/>
                <a:gd name="connsiteY1" fmla="*/ 200154 h 329085"/>
                <a:gd name="connsiteX2" fmla="*/ 3939 w 348673"/>
                <a:gd name="connsiteY2" fmla="*/ 188401 h 329085"/>
                <a:gd name="connsiteX3" fmla="*/ 14125 w 348673"/>
                <a:gd name="connsiteY3" fmla="*/ 175081 h 329085"/>
                <a:gd name="connsiteX4" fmla="*/ 223721 w 348673"/>
                <a:gd name="connsiteY4" fmla="*/ 9363 h 329085"/>
                <a:gd name="connsiteX5" fmla="*/ 242526 w 348673"/>
                <a:gd name="connsiteY5" fmla="*/ 352 h 329085"/>
                <a:gd name="connsiteX6" fmla="*/ 333024 w 348673"/>
                <a:gd name="connsiteY6" fmla="*/ 85366 h 329085"/>
                <a:gd name="connsiteX7" fmla="*/ 343602 w 348673"/>
                <a:gd name="connsiteY7" fmla="*/ 93593 h 329085"/>
                <a:gd name="connsiteX8" fmla="*/ 336158 w 348673"/>
                <a:gd name="connsiteY8" fmla="*/ 189968 h 329085"/>
                <a:gd name="connsiteX9" fmla="*/ 159863 w 348673"/>
                <a:gd name="connsiteY9" fmla="*/ 322777 h 329085"/>
                <a:gd name="connsiteX10" fmla="*/ 92479 w 348673"/>
                <a:gd name="connsiteY10" fmla="*/ 330221 h 329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8673" h="329085">
                  <a:moveTo>
                    <a:pt x="92479" y="330221"/>
                  </a:moveTo>
                  <a:cubicBezTo>
                    <a:pt x="63096" y="286735"/>
                    <a:pt x="33713" y="243640"/>
                    <a:pt x="4331" y="200154"/>
                  </a:cubicBezTo>
                  <a:cubicBezTo>
                    <a:pt x="1980" y="196628"/>
                    <a:pt x="-3896" y="192318"/>
                    <a:pt x="3939" y="188401"/>
                  </a:cubicBezTo>
                  <a:cubicBezTo>
                    <a:pt x="4331" y="181349"/>
                    <a:pt x="9816" y="178607"/>
                    <a:pt x="14125" y="175081"/>
                  </a:cubicBezTo>
                  <a:cubicBezTo>
                    <a:pt x="84643" y="120625"/>
                    <a:pt x="153594" y="64602"/>
                    <a:pt x="223721" y="9363"/>
                  </a:cubicBezTo>
                  <a:cubicBezTo>
                    <a:pt x="229206" y="5053"/>
                    <a:pt x="233515" y="-1607"/>
                    <a:pt x="242526" y="352"/>
                  </a:cubicBezTo>
                  <a:cubicBezTo>
                    <a:pt x="272692" y="28951"/>
                    <a:pt x="302858" y="57158"/>
                    <a:pt x="333024" y="85366"/>
                  </a:cubicBezTo>
                  <a:cubicBezTo>
                    <a:pt x="336158" y="88500"/>
                    <a:pt x="338901" y="92418"/>
                    <a:pt x="343602" y="93593"/>
                  </a:cubicBezTo>
                  <a:cubicBezTo>
                    <a:pt x="353788" y="126893"/>
                    <a:pt x="356530" y="160585"/>
                    <a:pt x="336158" y="189968"/>
                  </a:cubicBezTo>
                  <a:cubicBezTo>
                    <a:pt x="292280" y="253434"/>
                    <a:pt x="234299" y="299663"/>
                    <a:pt x="159863" y="322777"/>
                  </a:cubicBezTo>
                  <a:cubicBezTo>
                    <a:pt x="137924" y="330221"/>
                    <a:pt x="115201" y="332180"/>
                    <a:pt x="92479" y="330221"/>
                  </a:cubicBezTo>
                  <a:close/>
                </a:path>
              </a:pathLst>
            </a:custGeom>
            <a:solidFill>
              <a:srgbClr val="FEFEFE"/>
            </a:solidFill>
            <a:ln w="3910" cap="flat">
              <a:noFill/>
              <a:prstDash val="solid"/>
              <a:miter/>
            </a:ln>
          </p:spPr>
          <p:txBody>
            <a:bodyPr rtlCol="0" anchor="ctr"/>
            <a:lstStyle/>
            <a:p>
              <a:endParaRPr lang="en-US"/>
            </a:p>
          </p:txBody>
        </p:sp>
        <p:sp>
          <p:nvSpPr>
            <p:cNvPr id="31" name="Freeform: Shape 27">
              <a:extLst>
                <a:ext uri="{FF2B5EF4-FFF2-40B4-BE49-F238E27FC236}">
                  <a16:creationId xmlns:a16="http://schemas.microsoft.com/office/drawing/2014/main" id="{E629C7B9-2D5E-49E0-B07B-02D4D5070C0A}"/>
                </a:ext>
              </a:extLst>
            </p:cNvPr>
            <p:cNvSpPr/>
            <p:nvPr/>
          </p:nvSpPr>
          <p:spPr>
            <a:xfrm>
              <a:off x="9562096" y="4002922"/>
              <a:ext cx="2162560" cy="1570990"/>
            </a:xfrm>
            <a:custGeom>
              <a:avLst/>
              <a:gdLst>
                <a:gd name="connsiteX0" fmla="*/ 1117322 w 2162559"/>
                <a:gd name="connsiteY0" fmla="*/ 0 h 1570989"/>
                <a:gd name="connsiteX1" fmla="*/ 1073836 w 2162559"/>
                <a:gd name="connsiteY1" fmla="*/ 10186 h 1570989"/>
                <a:gd name="connsiteX2" fmla="*/ 986864 w 2162559"/>
                <a:gd name="connsiteY2" fmla="*/ 48579 h 1570989"/>
                <a:gd name="connsiteX3" fmla="*/ 987255 w 2162559"/>
                <a:gd name="connsiteY3" fmla="*/ 48971 h 1570989"/>
                <a:gd name="connsiteX4" fmla="*/ 902242 w 2162559"/>
                <a:gd name="connsiteY4" fmla="*/ 75219 h 1570989"/>
                <a:gd name="connsiteX5" fmla="*/ 861498 w 2162559"/>
                <a:gd name="connsiteY5" fmla="*/ 91674 h 1570989"/>
                <a:gd name="connsiteX6" fmla="*/ 807434 w 2162559"/>
                <a:gd name="connsiteY6" fmla="*/ 134376 h 1570989"/>
                <a:gd name="connsiteX7" fmla="*/ 746318 w 2162559"/>
                <a:gd name="connsiteY7" fmla="*/ 155924 h 1570989"/>
                <a:gd name="connsiteX8" fmla="*/ 680893 w 2162559"/>
                <a:gd name="connsiteY8" fmla="*/ 180605 h 1570989"/>
                <a:gd name="connsiteX9" fmla="*/ 680893 w 2162559"/>
                <a:gd name="connsiteY9" fmla="*/ 180605 h 1570989"/>
                <a:gd name="connsiteX10" fmla="*/ 601364 w 2162559"/>
                <a:gd name="connsiteY10" fmla="*/ 193142 h 1570989"/>
                <a:gd name="connsiteX11" fmla="*/ 517526 w 2162559"/>
                <a:gd name="connsiteY11" fmla="*/ 244072 h 1570989"/>
                <a:gd name="connsiteX12" fmla="*/ 506556 w 2162559"/>
                <a:gd name="connsiteY12" fmla="*/ 249165 h 1570989"/>
                <a:gd name="connsiteX13" fmla="*/ 352591 w 2162559"/>
                <a:gd name="connsiteY13" fmla="*/ 363561 h 1570989"/>
                <a:gd name="connsiteX14" fmla="*/ 310280 w 2162559"/>
                <a:gd name="connsiteY14" fmla="*/ 418017 h 1570989"/>
                <a:gd name="connsiteX15" fmla="*/ 310280 w 2162559"/>
                <a:gd name="connsiteY15" fmla="*/ 418017 h 1570989"/>
                <a:gd name="connsiteX16" fmla="*/ 180605 w 2162559"/>
                <a:gd name="connsiteY16" fmla="*/ 607241 h 1570989"/>
                <a:gd name="connsiteX17" fmla="*/ 0 w 2162559"/>
                <a:gd name="connsiteY17" fmla="*/ 837992 h 1570989"/>
                <a:gd name="connsiteX18" fmla="*/ 65425 w 2162559"/>
                <a:gd name="connsiteY18" fmla="*/ 870900 h 1570989"/>
                <a:gd name="connsiteX19" fmla="*/ 159450 w 2162559"/>
                <a:gd name="connsiteY19" fmla="*/ 938285 h 1570989"/>
                <a:gd name="connsiteX20" fmla="*/ 225658 w 2162559"/>
                <a:gd name="connsiteY20" fmla="*/ 1012721 h 1570989"/>
                <a:gd name="connsiteX21" fmla="*/ 343189 w 2162559"/>
                <a:gd name="connsiteY21" fmla="*/ 907727 h 1570989"/>
                <a:gd name="connsiteX22" fmla="*/ 440347 w 2162559"/>
                <a:gd name="connsiteY22" fmla="*/ 865807 h 1570989"/>
                <a:gd name="connsiteX23" fmla="*/ 490102 w 2162559"/>
                <a:gd name="connsiteY23" fmla="*/ 868942 h 1570989"/>
                <a:gd name="connsiteX24" fmla="*/ 501855 w 2162559"/>
                <a:gd name="connsiteY24" fmla="*/ 914778 h 1570989"/>
                <a:gd name="connsiteX25" fmla="*/ 539856 w 2162559"/>
                <a:gd name="connsiteY25" fmla="*/ 1009978 h 1570989"/>
                <a:gd name="connsiteX26" fmla="*/ 609983 w 2162559"/>
                <a:gd name="connsiteY26" fmla="*/ 1037402 h 1570989"/>
                <a:gd name="connsiteX27" fmla="*/ 669532 w 2162559"/>
                <a:gd name="connsiteY27" fmla="*/ 1015463 h 1570989"/>
                <a:gd name="connsiteX28" fmla="*/ 679718 w 2162559"/>
                <a:gd name="connsiteY28" fmla="*/ 1020556 h 1570989"/>
                <a:gd name="connsiteX29" fmla="*/ 691862 w 2162559"/>
                <a:gd name="connsiteY29" fmla="*/ 1081672 h 1570989"/>
                <a:gd name="connsiteX30" fmla="*/ 746710 w 2162559"/>
                <a:gd name="connsiteY30" fmla="*/ 1361002 h 1570989"/>
                <a:gd name="connsiteX31" fmla="*/ 757679 w 2162559"/>
                <a:gd name="connsiteY31" fmla="*/ 1393911 h 1570989"/>
                <a:gd name="connsiteX32" fmla="*/ 1106353 w 2162559"/>
                <a:gd name="connsiteY32" fmla="*/ 1567856 h 1570989"/>
                <a:gd name="connsiteX33" fmla="*/ 1138870 w 2162559"/>
                <a:gd name="connsiteY33" fmla="*/ 1567856 h 1570989"/>
                <a:gd name="connsiteX34" fmla="*/ 1334362 w 2162559"/>
                <a:gd name="connsiteY34" fmla="*/ 1441315 h 1570989"/>
                <a:gd name="connsiteX35" fmla="*/ 1422902 w 2162559"/>
                <a:gd name="connsiteY35" fmla="*/ 1036618 h 1570989"/>
                <a:gd name="connsiteX36" fmla="*/ 1434263 w 2162559"/>
                <a:gd name="connsiteY36" fmla="*/ 1031134 h 1570989"/>
                <a:gd name="connsiteX37" fmla="*/ 1490677 w 2162559"/>
                <a:gd name="connsiteY37" fmla="*/ 1053856 h 1570989"/>
                <a:gd name="connsiteX38" fmla="*/ 1551010 w 2162559"/>
                <a:gd name="connsiteY38" fmla="*/ 1030350 h 1570989"/>
                <a:gd name="connsiteX39" fmla="*/ 1580000 w 2162559"/>
                <a:gd name="connsiteY39" fmla="*/ 877952 h 1570989"/>
                <a:gd name="connsiteX40" fmla="*/ 1601156 w 2162559"/>
                <a:gd name="connsiteY40" fmla="*/ 863457 h 1570989"/>
                <a:gd name="connsiteX41" fmla="*/ 1727697 w 2162559"/>
                <a:gd name="connsiteY41" fmla="*/ 915170 h 1570989"/>
                <a:gd name="connsiteX42" fmla="*/ 1800958 w 2162559"/>
                <a:gd name="connsiteY42" fmla="*/ 963750 h 1570989"/>
                <a:gd name="connsiteX43" fmla="*/ 1927107 w 2162559"/>
                <a:gd name="connsiteY43" fmla="*/ 1104002 h 1570989"/>
                <a:gd name="connsiteX44" fmla="*/ 2165302 w 2162559"/>
                <a:gd name="connsiteY44" fmla="*/ 915954 h 1570989"/>
                <a:gd name="connsiteX45" fmla="*/ 2023482 w 2162559"/>
                <a:gd name="connsiteY45" fmla="*/ 751019 h 1570989"/>
                <a:gd name="connsiteX46" fmla="*/ 1894198 w 2162559"/>
                <a:gd name="connsiteY46" fmla="*/ 627221 h 1570989"/>
                <a:gd name="connsiteX47" fmla="*/ 1800174 w 2162559"/>
                <a:gd name="connsiteY47" fmla="*/ 504989 h 1570989"/>
                <a:gd name="connsiteX48" fmla="*/ 1751203 w 2162559"/>
                <a:gd name="connsiteY48" fmla="*/ 421151 h 1570989"/>
                <a:gd name="connsiteX49" fmla="*/ 1751203 w 2162559"/>
                <a:gd name="connsiteY49" fmla="*/ 421151 h 1570989"/>
                <a:gd name="connsiteX50" fmla="*/ 1699098 w 2162559"/>
                <a:gd name="connsiteY50" fmla="*/ 333395 h 1570989"/>
                <a:gd name="connsiteX51" fmla="*/ 1669324 w 2162559"/>
                <a:gd name="connsiteY51" fmla="*/ 311064 h 1570989"/>
                <a:gd name="connsiteX52" fmla="*/ 1598414 w 2162559"/>
                <a:gd name="connsiteY52" fmla="*/ 271495 h 1570989"/>
                <a:gd name="connsiteX53" fmla="*/ 1591362 w 2162559"/>
                <a:gd name="connsiteY53" fmla="*/ 265227 h 1570989"/>
                <a:gd name="connsiteX54" fmla="*/ 1580000 w 2162559"/>
                <a:gd name="connsiteY54" fmla="*/ 238195 h 1570989"/>
                <a:gd name="connsiteX55" fmla="*/ 1580000 w 2162559"/>
                <a:gd name="connsiteY55" fmla="*/ 238195 h 1570989"/>
                <a:gd name="connsiteX56" fmla="*/ 1552577 w 2162559"/>
                <a:gd name="connsiteY56" fmla="*/ 195101 h 1570989"/>
                <a:gd name="connsiteX57" fmla="*/ 1529854 w 2162559"/>
                <a:gd name="connsiteY57" fmla="*/ 173162 h 1570989"/>
                <a:gd name="connsiteX58" fmla="*/ 1463254 w 2162559"/>
                <a:gd name="connsiteY58" fmla="*/ 145346 h 1570989"/>
                <a:gd name="connsiteX59" fmla="*/ 1357476 w 2162559"/>
                <a:gd name="connsiteY59" fmla="*/ 159058 h 1570989"/>
                <a:gd name="connsiteX60" fmla="*/ 1284999 w 2162559"/>
                <a:gd name="connsiteY60" fmla="*/ 86189 h 1570989"/>
                <a:gd name="connsiteX61" fmla="*/ 1210955 w 2162559"/>
                <a:gd name="connsiteY61" fmla="*/ 36434 h 157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62559" h="1570989">
                  <a:moveTo>
                    <a:pt x="1117322" y="0"/>
                  </a:moveTo>
                  <a:cubicBezTo>
                    <a:pt x="1102043" y="0"/>
                    <a:pt x="1087156" y="1959"/>
                    <a:pt x="1073836" y="10186"/>
                  </a:cubicBezTo>
                  <a:cubicBezTo>
                    <a:pt x="1071486" y="14495"/>
                    <a:pt x="1011937" y="43878"/>
                    <a:pt x="986864" y="48579"/>
                  </a:cubicBezTo>
                  <a:cubicBezTo>
                    <a:pt x="986864" y="48579"/>
                    <a:pt x="987255" y="48971"/>
                    <a:pt x="987255" y="48971"/>
                  </a:cubicBezTo>
                  <a:cubicBezTo>
                    <a:pt x="983338" y="52497"/>
                    <a:pt x="904592" y="72477"/>
                    <a:pt x="902242" y="75219"/>
                  </a:cubicBezTo>
                  <a:cubicBezTo>
                    <a:pt x="899891" y="75611"/>
                    <a:pt x="870509" y="81880"/>
                    <a:pt x="861498" y="91674"/>
                  </a:cubicBezTo>
                  <a:cubicBezTo>
                    <a:pt x="845827" y="101076"/>
                    <a:pt x="809393" y="129283"/>
                    <a:pt x="807434" y="134376"/>
                  </a:cubicBezTo>
                  <a:cubicBezTo>
                    <a:pt x="787062" y="141428"/>
                    <a:pt x="767082" y="149264"/>
                    <a:pt x="746318" y="155924"/>
                  </a:cubicBezTo>
                  <a:cubicBezTo>
                    <a:pt x="728297" y="161408"/>
                    <a:pt x="684811" y="178646"/>
                    <a:pt x="680893" y="180605"/>
                  </a:cubicBezTo>
                  <a:cubicBezTo>
                    <a:pt x="680893" y="180605"/>
                    <a:pt x="680893" y="180605"/>
                    <a:pt x="680893" y="180605"/>
                  </a:cubicBezTo>
                  <a:cubicBezTo>
                    <a:pt x="653469" y="178254"/>
                    <a:pt x="626829" y="183739"/>
                    <a:pt x="601364" y="193142"/>
                  </a:cubicBezTo>
                  <a:cubicBezTo>
                    <a:pt x="577466" y="202152"/>
                    <a:pt x="523794" y="239762"/>
                    <a:pt x="517526" y="244072"/>
                  </a:cubicBezTo>
                  <a:cubicBezTo>
                    <a:pt x="517526" y="244072"/>
                    <a:pt x="510474" y="247597"/>
                    <a:pt x="506556" y="249165"/>
                  </a:cubicBezTo>
                  <a:cubicBezTo>
                    <a:pt x="448183" y="277764"/>
                    <a:pt x="392943" y="310672"/>
                    <a:pt x="352591" y="363561"/>
                  </a:cubicBezTo>
                  <a:cubicBezTo>
                    <a:pt x="349849" y="367087"/>
                    <a:pt x="310280" y="418017"/>
                    <a:pt x="310280" y="418017"/>
                  </a:cubicBezTo>
                  <a:cubicBezTo>
                    <a:pt x="310280" y="418017"/>
                    <a:pt x="310280" y="418017"/>
                    <a:pt x="310280" y="418017"/>
                  </a:cubicBezTo>
                  <a:cubicBezTo>
                    <a:pt x="310280" y="418017"/>
                    <a:pt x="198626" y="579817"/>
                    <a:pt x="180605" y="607241"/>
                  </a:cubicBezTo>
                  <a:cubicBezTo>
                    <a:pt x="141428" y="667965"/>
                    <a:pt x="10970" y="824280"/>
                    <a:pt x="0" y="837992"/>
                  </a:cubicBezTo>
                  <a:cubicBezTo>
                    <a:pt x="392" y="841126"/>
                    <a:pt x="54064" y="864240"/>
                    <a:pt x="65425" y="870900"/>
                  </a:cubicBezTo>
                  <a:cubicBezTo>
                    <a:pt x="67776" y="873251"/>
                    <a:pt x="143779" y="923397"/>
                    <a:pt x="159450" y="938285"/>
                  </a:cubicBezTo>
                  <a:cubicBezTo>
                    <a:pt x="183739" y="961007"/>
                    <a:pt x="203719" y="987647"/>
                    <a:pt x="225658" y="1012721"/>
                  </a:cubicBezTo>
                  <a:cubicBezTo>
                    <a:pt x="253866" y="986080"/>
                    <a:pt x="335353" y="913995"/>
                    <a:pt x="343189" y="907727"/>
                  </a:cubicBezTo>
                  <a:cubicBezTo>
                    <a:pt x="372180" y="885788"/>
                    <a:pt x="402738" y="867375"/>
                    <a:pt x="440347" y="865807"/>
                  </a:cubicBezTo>
                  <a:cubicBezTo>
                    <a:pt x="449358" y="865416"/>
                    <a:pt x="489318" y="864632"/>
                    <a:pt x="490102" y="868942"/>
                  </a:cubicBezTo>
                  <a:cubicBezTo>
                    <a:pt x="494019" y="884221"/>
                    <a:pt x="497154" y="899891"/>
                    <a:pt x="501855" y="914778"/>
                  </a:cubicBezTo>
                  <a:cubicBezTo>
                    <a:pt x="511257" y="947687"/>
                    <a:pt x="521051" y="980987"/>
                    <a:pt x="539856" y="1009978"/>
                  </a:cubicBezTo>
                  <a:cubicBezTo>
                    <a:pt x="556311" y="1035443"/>
                    <a:pt x="580208" y="1044454"/>
                    <a:pt x="609983" y="1037402"/>
                  </a:cubicBezTo>
                  <a:cubicBezTo>
                    <a:pt x="630747" y="1032309"/>
                    <a:pt x="650727" y="1025257"/>
                    <a:pt x="669532" y="1015463"/>
                  </a:cubicBezTo>
                  <a:cubicBezTo>
                    <a:pt x="676975" y="1011545"/>
                    <a:pt x="678542" y="1013504"/>
                    <a:pt x="679718" y="1020556"/>
                  </a:cubicBezTo>
                  <a:cubicBezTo>
                    <a:pt x="683635" y="1040928"/>
                    <a:pt x="687945" y="1061300"/>
                    <a:pt x="691862" y="1081672"/>
                  </a:cubicBezTo>
                  <a:cubicBezTo>
                    <a:pt x="710275" y="1174913"/>
                    <a:pt x="728297" y="1268153"/>
                    <a:pt x="746710" y="1361002"/>
                  </a:cubicBezTo>
                  <a:cubicBezTo>
                    <a:pt x="749452" y="1372364"/>
                    <a:pt x="746710" y="1387643"/>
                    <a:pt x="757679" y="1393911"/>
                  </a:cubicBezTo>
                  <a:cubicBezTo>
                    <a:pt x="778835" y="1406056"/>
                    <a:pt x="1094600" y="1562371"/>
                    <a:pt x="1106353" y="1567856"/>
                  </a:cubicBezTo>
                  <a:cubicBezTo>
                    <a:pt x="1117322" y="1577258"/>
                    <a:pt x="1128292" y="1573732"/>
                    <a:pt x="1138870" y="1567856"/>
                  </a:cubicBezTo>
                  <a:cubicBezTo>
                    <a:pt x="1145530" y="1561196"/>
                    <a:pt x="1332795" y="1447583"/>
                    <a:pt x="1334362" y="1441315"/>
                  </a:cubicBezTo>
                  <a:cubicBezTo>
                    <a:pt x="1338671" y="1422902"/>
                    <a:pt x="1416241" y="1067176"/>
                    <a:pt x="1422902" y="1036618"/>
                  </a:cubicBezTo>
                  <a:cubicBezTo>
                    <a:pt x="1424469" y="1029175"/>
                    <a:pt x="1426428" y="1026824"/>
                    <a:pt x="1434263" y="1031134"/>
                  </a:cubicBezTo>
                  <a:cubicBezTo>
                    <a:pt x="1452284" y="1040928"/>
                    <a:pt x="1471089" y="1048371"/>
                    <a:pt x="1490677" y="1053856"/>
                  </a:cubicBezTo>
                  <a:cubicBezTo>
                    <a:pt x="1520452" y="1062083"/>
                    <a:pt x="1538473" y="1055423"/>
                    <a:pt x="1551010" y="1030350"/>
                  </a:cubicBezTo>
                  <a:cubicBezTo>
                    <a:pt x="1554144" y="1024082"/>
                    <a:pt x="1579217" y="879128"/>
                    <a:pt x="1580000" y="877952"/>
                  </a:cubicBezTo>
                  <a:cubicBezTo>
                    <a:pt x="1580392" y="856013"/>
                    <a:pt x="1581176" y="855230"/>
                    <a:pt x="1601156" y="863457"/>
                  </a:cubicBezTo>
                  <a:cubicBezTo>
                    <a:pt x="1643467" y="880695"/>
                    <a:pt x="1685386" y="898324"/>
                    <a:pt x="1727697" y="915170"/>
                  </a:cubicBezTo>
                  <a:cubicBezTo>
                    <a:pt x="1755513" y="926532"/>
                    <a:pt x="1780586" y="939852"/>
                    <a:pt x="1800958" y="963750"/>
                  </a:cubicBezTo>
                  <a:cubicBezTo>
                    <a:pt x="1834258" y="1003318"/>
                    <a:pt x="1923581" y="1092641"/>
                    <a:pt x="1927107" y="1104002"/>
                  </a:cubicBezTo>
                  <a:cubicBezTo>
                    <a:pt x="1929066" y="1102044"/>
                    <a:pt x="2139837" y="932800"/>
                    <a:pt x="2165302" y="915954"/>
                  </a:cubicBezTo>
                  <a:cubicBezTo>
                    <a:pt x="2162560" y="912428"/>
                    <a:pt x="2029358" y="752587"/>
                    <a:pt x="2023482" y="751019"/>
                  </a:cubicBezTo>
                  <a:cubicBezTo>
                    <a:pt x="2021915" y="750628"/>
                    <a:pt x="1931025" y="672666"/>
                    <a:pt x="1894198" y="627221"/>
                  </a:cubicBezTo>
                  <a:cubicBezTo>
                    <a:pt x="1861682" y="587260"/>
                    <a:pt x="1827598" y="548867"/>
                    <a:pt x="1800174" y="504989"/>
                  </a:cubicBezTo>
                  <a:cubicBezTo>
                    <a:pt x="1782936" y="477565"/>
                    <a:pt x="1767657" y="448966"/>
                    <a:pt x="1751203" y="421151"/>
                  </a:cubicBezTo>
                  <a:cubicBezTo>
                    <a:pt x="1751203" y="421151"/>
                    <a:pt x="1751203" y="421151"/>
                    <a:pt x="1751203" y="421151"/>
                  </a:cubicBezTo>
                  <a:cubicBezTo>
                    <a:pt x="1735924" y="390593"/>
                    <a:pt x="1719470" y="360818"/>
                    <a:pt x="1699098" y="333395"/>
                  </a:cubicBezTo>
                  <a:cubicBezTo>
                    <a:pt x="1691654" y="323209"/>
                    <a:pt x="1682252" y="313806"/>
                    <a:pt x="1669324" y="311064"/>
                  </a:cubicBezTo>
                  <a:cubicBezTo>
                    <a:pt x="1641508" y="305187"/>
                    <a:pt x="1619569" y="289517"/>
                    <a:pt x="1598414" y="271495"/>
                  </a:cubicBezTo>
                  <a:cubicBezTo>
                    <a:pt x="1597238" y="267969"/>
                    <a:pt x="1595671" y="265619"/>
                    <a:pt x="1591362" y="265227"/>
                  </a:cubicBezTo>
                  <a:cubicBezTo>
                    <a:pt x="1591362" y="265227"/>
                    <a:pt x="1585877" y="238979"/>
                    <a:pt x="1580000" y="238195"/>
                  </a:cubicBezTo>
                  <a:lnTo>
                    <a:pt x="1580000" y="238195"/>
                  </a:lnTo>
                  <a:cubicBezTo>
                    <a:pt x="1572557" y="222916"/>
                    <a:pt x="1562371" y="209204"/>
                    <a:pt x="1552577" y="195101"/>
                  </a:cubicBezTo>
                  <a:cubicBezTo>
                    <a:pt x="1547484" y="185306"/>
                    <a:pt x="1540432" y="177471"/>
                    <a:pt x="1529854" y="173162"/>
                  </a:cubicBezTo>
                  <a:cubicBezTo>
                    <a:pt x="1509091" y="160233"/>
                    <a:pt x="1487935" y="149264"/>
                    <a:pt x="1463254" y="145346"/>
                  </a:cubicBezTo>
                  <a:cubicBezTo>
                    <a:pt x="1426428" y="139078"/>
                    <a:pt x="1391560" y="146129"/>
                    <a:pt x="1357476" y="159058"/>
                  </a:cubicBezTo>
                  <a:cubicBezTo>
                    <a:pt x="1343373" y="142995"/>
                    <a:pt x="1296361" y="92457"/>
                    <a:pt x="1284999" y="86189"/>
                  </a:cubicBezTo>
                  <a:cubicBezTo>
                    <a:pt x="1283040" y="86189"/>
                    <a:pt x="1234069" y="51322"/>
                    <a:pt x="1210955" y="36434"/>
                  </a:cubicBezTo>
                </a:path>
              </a:pathLst>
            </a:custGeom>
            <a:solidFill>
              <a:srgbClr val="F9BA99"/>
            </a:solidFill>
            <a:ln w="4506" cap="flat">
              <a:noFill/>
              <a:prstDash val="solid"/>
              <a:miter/>
            </a:ln>
          </p:spPr>
          <p:txBody>
            <a:bodyPr rtlCol="0" anchor="ctr"/>
            <a:lstStyle/>
            <a:p>
              <a:endParaRPr lang="en-US"/>
            </a:p>
          </p:txBody>
        </p:sp>
        <p:sp>
          <p:nvSpPr>
            <p:cNvPr id="32" name="Freeform: Shape 28">
              <a:extLst>
                <a:ext uri="{FF2B5EF4-FFF2-40B4-BE49-F238E27FC236}">
                  <a16:creationId xmlns:a16="http://schemas.microsoft.com/office/drawing/2014/main" id="{CB1E56BF-0B1B-4FF9-8F13-8A17EEC09A19}"/>
                </a:ext>
              </a:extLst>
            </p:cNvPr>
            <p:cNvSpPr/>
            <p:nvPr/>
          </p:nvSpPr>
          <p:spPr>
            <a:xfrm>
              <a:off x="10380108" y="4133773"/>
              <a:ext cx="3918" cy="3918"/>
            </a:xfrm>
            <a:custGeom>
              <a:avLst/>
              <a:gdLst>
                <a:gd name="connsiteX0" fmla="*/ 0 w 0"/>
                <a:gd name="connsiteY0" fmla="*/ 784 h 0"/>
                <a:gd name="connsiteX1" fmla="*/ 0 w 0"/>
                <a:gd name="connsiteY1" fmla="*/ 0 h 0"/>
                <a:gd name="connsiteX2" fmla="*/ 783 w 0"/>
                <a:gd name="connsiteY2" fmla="*/ 392 h 0"/>
                <a:gd name="connsiteX3" fmla="*/ 0 w 0"/>
                <a:gd name="connsiteY3" fmla="*/ 784 h 0"/>
              </a:gdLst>
              <a:ahLst/>
              <a:cxnLst>
                <a:cxn ang="0">
                  <a:pos x="connsiteX0" y="connsiteY0"/>
                </a:cxn>
                <a:cxn ang="0">
                  <a:pos x="connsiteX1" y="connsiteY1"/>
                </a:cxn>
                <a:cxn ang="0">
                  <a:pos x="connsiteX2" y="connsiteY2"/>
                </a:cxn>
                <a:cxn ang="0">
                  <a:pos x="connsiteX3" y="connsiteY3"/>
                </a:cxn>
              </a:cxnLst>
              <a:rect l="l" t="t" r="r" b="b"/>
              <a:pathLst>
                <a:path>
                  <a:moveTo>
                    <a:pt x="0" y="784"/>
                  </a:moveTo>
                  <a:cubicBezTo>
                    <a:pt x="0" y="392"/>
                    <a:pt x="0" y="392"/>
                    <a:pt x="0" y="0"/>
                  </a:cubicBezTo>
                  <a:cubicBezTo>
                    <a:pt x="392" y="0"/>
                    <a:pt x="392" y="392"/>
                    <a:pt x="783" y="392"/>
                  </a:cubicBezTo>
                  <a:cubicBezTo>
                    <a:pt x="783" y="784"/>
                    <a:pt x="392" y="784"/>
                    <a:pt x="0" y="784"/>
                  </a:cubicBezTo>
                  <a:close/>
                </a:path>
              </a:pathLst>
            </a:custGeom>
            <a:solidFill>
              <a:srgbClr val="F4970C"/>
            </a:solidFill>
            <a:ln w="3910" cap="flat">
              <a:noFill/>
              <a:prstDash val="solid"/>
              <a:miter/>
            </a:ln>
          </p:spPr>
          <p:txBody>
            <a:bodyPr rtlCol="0" anchor="ctr"/>
            <a:lstStyle/>
            <a:p>
              <a:endParaRPr lang="en-US"/>
            </a:p>
          </p:txBody>
        </p:sp>
        <p:sp>
          <p:nvSpPr>
            <p:cNvPr id="33" name="Freeform: Shape 29">
              <a:extLst>
                <a:ext uri="{FF2B5EF4-FFF2-40B4-BE49-F238E27FC236}">
                  <a16:creationId xmlns:a16="http://schemas.microsoft.com/office/drawing/2014/main" id="{01D07820-0FC6-453D-B921-9B5E3475C8D5}"/>
                </a:ext>
              </a:extLst>
            </p:cNvPr>
            <p:cNvSpPr/>
            <p:nvPr/>
          </p:nvSpPr>
          <p:spPr>
            <a:xfrm>
              <a:off x="10288390" y="5133457"/>
              <a:ext cx="669923" cy="438780"/>
            </a:xfrm>
            <a:custGeom>
              <a:avLst/>
              <a:gdLst>
                <a:gd name="connsiteX0" fmla="*/ 94068 w 669923"/>
                <a:gd name="connsiteY0" fmla="*/ 300593 h 438780"/>
                <a:gd name="connsiteX1" fmla="*/ 44 w 669923"/>
                <a:gd name="connsiteY1" fmla="*/ 4808 h 438780"/>
                <a:gd name="connsiteX2" fmla="*/ 24333 w 669923"/>
                <a:gd name="connsiteY2" fmla="*/ 48295 h 438780"/>
                <a:gd name="connsiteX3" fmla="*/ 140296 w 669923"/>
                <a:gd name="connsiteY3" fmla="*/ 156031 h 438780"/>
                <a:gd name="connsiteX4" fmla="*/ 327953 w 669923"/>
                <a:gd name="connsiteY4" fmla="*/ 196775 h 438780"/>
                <a:gd name="connsiteX5" fmla="*/ 463897 w 669923"/>
                <a:gd name="connsiteY5" fmla="*/ 185805 h 438780"/>
                <a:gd name="connsiteX6" fmla="*/ 628831 w 669923"/>
                <a:gd name="connsiteY6" fmla="*/ 74151 h 438780"/>
                <a:gd name="connsiteX7" fmla="*/ 671534 w 669923"/>
                <a:gd name="connsiteY7" fmla="*/ 107 h 438780"/>
                <a:gd name="connsiteX8" fmla="*/ 573592 w 669923"/>
                <a:gd name="connsiteY8" fmla="*/ 338203 h 438780"/>
                <a:gd name="connsiteX9" fmla="*/ 431380 w 669923"/>
                <a:gd name="connsiteY9" fmla="*/ 424000 h 438780"/>
                <a:gd name="connsiteX10" fmla="*/ 361254 w 669923"/>
                <a:gd name="connsiteY10" fmla="*/ 427918 h 438780"/>
                <a:gd name="connsiteX11" fmla="*/ 94068 w 669923"/>
                <a:gd name="connsiteY11" fmla="*/ 300593 h 43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9923" h="438780">
                  <a:moveTo>
                    <a:pt x="94068" y="300593"/>
                  </a:moveTo>
                  <a:cubicBezTo>
                    <a:pt x="91325" y="281788"/>
                    <a:pt x="-2307" y="11860"/>
                    <a:pt x="44" y="4808"/>
                  </a:cubicBezTo>
                  <a:cubicBezTo>
                    <a:pt x="8662" y="20087"/>
                    <a:pt x="16106" y="34583"/>
                    <a:pt x="24333" y="48295"/>
                  </a:cubicBezTo>
                  <a:cubicBezTo>
                    <a:pt x="51757" y="96090"/>
                    <a:pt x="89367" y="132525"/>
                    <a:pt x="140296" y="156031"/>
                  </a:cubicBezTo>
                  <a:cubicBezTo>
                    <a:pt x="200237" y="183455"/>
                    <a:pt x="262136" y="196775"/>
                    <a:pt x="327953" y="196775"/>
                  </a:cubicBezTo>
                  <a:cubicBezTo>
                    <a:pt x="373790" y="196775"/>
                    <a:pt x="419235" y="196775"/>
                    <a:pt x="463897" y="185805"/>
                  </a:cubicBezTo>
                  <a:cubicBezTo>
                    <a:pt x="532848" y="168568"/>
                    <a:pt x="590438" y="136834"/>
                    <a:pt x="628831" y="74151"/>
                  </a:cubicBezTo>
                  <a:cubicBezTo>
                    <a:pt x="644894" y="47903"/>
                    <a:pt x="671142" y="-2635"/>
                    <a:pt x="671534" y="107"/>
                  </a:cubicBezTo>
                  <a:cubicBezTo>
                    <a:pt x="653513" y="78069"/>
                    <a:pt x="579468" y="331935"/>
                    <a:pt x="573592" y="338203"/>
                  </a:cubicBezTo>
                  <a:cubicBezTo>
                    <a:pt x="529322" y="365627"/>
                    <a:pt x="434122" y="422433"/>
                    <a:pt x="431380" y="424000"/>
                  </a:cubicBezTo>
                  <a:cubicBezTo>
                    <a:pt x="391028" y="448682"/>
                    <a:pt x="402781" y="447506"/>
                    <a:pt x="361254" y="427918"/>
                  </a:cubicBezTo>
                  <a:cubicBezTo>
                    <a:pt x="352243" y="424000"/>
                    <a:pt x="96027" y="302160"/>
                    <a:pt x="94068" y="300593"/>
                  </a:cubicBezTo>
                  <a:close/>
                </a:path>
              </a:pathLst>
            </a:custGeom>
            <a:solidFill>
              <a:srgbClr val="F9A687"/>
            </a:solidFill>
            <a:ln w="4506" cap="flat">
              <a:noFill/>
              <a:prstDash val="solid"/>
              <a:miter/>
            </a:ln>
          </p:spPr>
          <p:txBody>
            <a:bodyPr rtlCol="0" anchor="ctr"/>
            <a:lstStyle/>
            <a:p>
              <a:endParaRPr lang="en-US"/>
            </a:p>
          </p:txBody>
        </p:sp>
        <p:sp>
          <p:nvSpPr>
            <p:cNvPr id="34" name="Freeform: Shape 30">
              <a:extLst>
                <a:ext uri="{FF2B5EF4-FFF2-40B4-BE49-F238E27FC236}">
                  <a16:creationId xmlns:a16="http://schemas.microsoft.com/office/drawing/2014/main" id="{332969F3-B0D0-4EB8-A634-F8B18E6A617E}"/>
                </a:ext>
              </a:extLst>
            </p:cNvPr>
            <p:cNvSpPr/>
            <p:nvPr/>
          </p:nvSpPr>
          <p:spPr>
            <a:xfrm>
              <a:off x="10983822" y="4477353"/>
              <a:ext cx="227225" cy="266402"/>
            </a:xfrm>
            <a:custGeom>
              <a:avLst/>
              <a:gdLst>
                <a:gd name="connsiteX0" fmla="*/ 155532 w 227225"/>
                <a:gd name="connsiteY0" fmla="*/ 0 h 266402"/>
                <a:gd name="connsiteX1" fmla="*/ 227225 w 227225"/>
                <a:gd name="connsiteY1" fmla="*/ 268753 h 266402"/>
                <a:gd name="connsiteX2" fmla="*/ 0 w 227225"/>
                <a:gd name="connsiteY2" fmla="*/ 119881 h 266402"/>
                <a:gd name="connsiteX3" fmla="*/ 99117 w 227225"/>
                <a:gd name="connsiteY3" fmla="*/ 70910 h 266402"/>
                <a:gd name="connsiteX4" fmla="*/ 155532 w 227225"/>
                <a:gd name="connsiteY4" fmla="*/ 0 h 266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225" h="266402">
                  <a:moveTo>
                    <a:pt x="155532" y="0"/>
                  </a:moveTo>
                  <a:cubicBezTo>
                    <a:pt x="183739" y="98334"/>
                    <a:pt x="220565" y="243680"/>
                    <a:pt x="227225" y="268753"/>
                  </a:cubicBezTo>
                  <a:cubicBezTo>
                    <a:pt x="193142" y="246030"/>
                    <a:pt x="28991" y="137119"/>
                    <a:pt x="0" y="119881"/>
                  </a:cubicBezTo>
                  <a:cubicBezTo>
                    <a:pt x="56414" y="101468"/>
                    <a:pt x="74436" y="87756"/>
                    <a:pt x="99117" y="70910"/>
                  </a:cubicBezTo>
                  <a:cubicBezTo>
                    <a:pt x="128892" y="47796"/>
                    <a:pt x="144562" y="17630"/>
                    <a:pt x="155532" y="0"/>
                  </a:cubicBezTo>
                  <a:close/>
                </a:path>
              </a:pathLst>
            </a:custGeom>
            <a:solidFill>
              <a:srgbClr val="F9A687"/>
            </a:solidFill>
            <a:ln w="4506" cap="flat">
              <a:noFill/>
              <a:prstDash val="solid"/>
              <a:miter/>
            </a:ln>
          </p:spPr>
          <p:txBody>
            <a:bodyPr rtlCol="0" anchor="ctr"/>
            <a:lstStyle/>
            <a:p>
              <a:endParaRPr lang="en-US"/>
            </a:p>
          </p:txBody>
        </p:sp>
        <p:sp>
          <p:nvSpPr>
            <p:cNvPr id="35" name="Freeform: Shape 31">
              <a:extLst>
                <a:ext uri="{FF2B5EF4-FFF2-40B4-BE49-F238E27FC236}">
                  <a16:creationId xmlns:a16="http://schemas.microsoft.com/office/drawing/2014/main" id="{15B7FFB9-7F7A-4665-A55B-0E98C7C4E8A1}"/>
                </a:ext>
              </a:extLst>
            </p:cNvPr>
            <p:cNvSpPr/>
            <p:nvPr/>
          </p:nvSpPr>
          <p:spPr>
            <a:xfrm>
              <a:off x="10010670" y="4488323"/>
              <a:ext cx="58765" cy="164543"/>
            </a:xfrm>
            <a:custGeom>
              <a:avLst/>
              <a:gdLst>
                <a:gd name="connsiteX0" fmla="*/ 0 w 58765"/>
                <a:gd name="connsiteY0" fmla="*/ 168069 h 164542"/>
                <a:gd name="connsiteX1" fmla="*/ 58765 w 58765"/>
                <a:gd name="connsiteY1" fmla="*/ 0 h 164542"/>
              </a:gdLst>
              <a:ahLst/>
              <a:cxnLst>
                <a:cxn ang="0">
                  <a:pos x="connsiteX0" y="connsiteY0"/>
                </a:cxn>
                <a:cxn ang="0">
                  <a:pos x="connsiteX1" y="connsiteY1"/>
                </a:cxn>
              </a:cxnLst>
              <a:rect l="l" t="t" r="r" b="b"/>
              <a:pathLst>
                <a:path w="58765" h="164542">
                  <a:moveTo>
                    <a:pt x="0" y="168069"/>
                  </a:moveTo>
                  <a:cubicBezTo>
                    <a:pt x="19197" y="114788"/>
                    <a:pt x="52497" y="20372"/>
                    <a:pt x="58765" y="0"/>
                  </a:cubicBezTo>
                </a:path>
              </a:pathLst>
            </a:custGeom>
            <a:solidFill>
              <a:srgbClr val="FEB47A"/>
            </a:solidFill>
            <a:ln w="3910" cap="flat">
              <a:noFill/>
              <a:prstDash val="solid"/>
              <a:miter/>
            </a:ln>
          </p:spPr>
          <p:txBody>
            <a:bodyPr rtlCol="0" anchor="ctr"/>
            <a:lstStyle/>
            <a:p>
              <a:endParaRPr lang="en-US"/>
            </a:p>
          </p:txBody>
        </p:sp>
        <p:sp>
          <p:nvSpPr>
            <p:cNvPr id="36" name="Freeform: Shape 32">
              <a:extLst>
                <a:ext uri="{FF2B5EF4-FFF2-40B4-BE49-F238E27FC236}">
                  <a16:creationId xmlns:a16="http://schemas.microsoft.com/office/drawing/2014/main" id="{58FA87E0-E7B4-41D3-A9F7-59D41BC466EC}"/>
                </a:ext>
              </a:extLst>
            </p:cNvPr>
            <p:cNvSpPr/>
            <p:nvPr/>
          </p:nvSpPr>
          <p:spPr>
            <a:xfrm>
              <a:off x="10038775" y="4150583"/>
              <a:ext cx="1132210" cy="477957"/>
            </a:xfrm>
            <a:custGeom>
              <a:avLst/>
              <a:gdLst>
                <a:gd name="connsiteX0" fmla="*/ 1128786 w 1132209"/>
                <a:gd name="connsiteY0" fmla="*/ 167321 h 477957"/>
                <a:gd name="connsiteX1" fmla="*/ 1117817 w 1132209"/>
                <a:gd name="connsiteY1" fmla="*/ 127361 h 477957"/>
                <a:gd name="connsiteX2" fmla="*/ 984224 w 1132209"/>
                <a:gd name="connsiteY2" fmla="*/ 2387 h 477957"/>
                <a:gd name="connsiteX3" fmla="*/ 782071 w 1132209"/>
                <a:gd name="connsiteY3" fmla="*/ 88576 h 477957"/>
                <a:gd name="connsiteX4" fmla="*/ 708419 w 1132209"/>
                <a:gd name="connsiteY4" fmla="*/ 111298 h 477957"/>
                <a:gd name="connsiteX5" fmla="*/ 584228 w 1132209"/>
                <a:gd name="connsiteY5" fmla="*/ 79173 h 477957"/>
                <a:gd name="connsiteX6" fmla="*/ 501957 w 1132209"/>
                <a:gd name="connsiteY6" fmla="*/ 83483 h 477957"/>
                <a:gd name="connsiteX7" fmla="*/ 371890 w 1132209"/>
                <a:gd name="connsiteY7" fmla="*/ 116783 h 477957"/>
                <a:gd name="connsiteX8" fmla="*/ 333889 w 1132209"/>
                <a:gd name="connsiteY8" fmla="*/ 90534 h 477957"/>
                <a:gd name="connsiteX9" fmla="*/ 241823 w 1132209"/>
                <a:gd name="connsiteY9" fmla="*/ 45873 h 477957"/>
                <a:gd name="connsiteX10" fmla="*/ 215575 w 1132209"/>
                <a:gd name="connsiteY10" fmla="*/ 40388 h 477957"/>
                <a:gd name="connsiteX11" fmla="*/ 53383 w 1132209"/>
                <a:gd name="connsiteY11" fmla="*/ 93669 h 477957"/>
                <a:gd name="connsiteX12" fmla="*/ 6371 w 1132209"/>
                <a:gd name="connsiteY12" fmla="*/ 164187 h 477957"/>
                <a:gd name="connsiteX13" fmla="*/ 3628 w 1132209"/>
                <a:gd name="connsiteY13" fmla="*/ 257819 h 477957"/>
                <a:gd name="connsiteX14" fmla="*/ 83157 w 1132209"/>
                <a:gd name="connsiteY14" fmla="*/ 416485 h 477957"/>
                <a:gd name="connsiteX15" fmla="*/ 157593 w 1132209"/>
                <a:gd name="connsiteY15" fmla="*/ 469374 h 477957"/>
                <a:gd name="connsiteX16" fmla="*/ 253576 w 1132209"/>
                <a:gd name="connsiteY16" fmla="*/ 476426 h 477957"/>
                <a:gd name="connsiteX17" fmla="*/ 274340 w 1132209"/>
                <a:gd name="connsiteY17" fmla="*/ 472508 h 477957"/>
                <a:gd name="connsiteX18" fmla="*/ 355044 w 1132209"/>
                <a:gd name="connsiteY18" fmla="*/ 444301 h 477957"/>
                <a:gd name="connsiteX19" fmla="*/ 389520 w 1132209"/>
                <a:gd name="connsiteY19" fmla="*/ 427455 h 477957"/>
                <a:gd name="connsiteX20" fmla="*/ 468657 w 1132209"/>
                <a:gd name="connsiteY20" fmla="*/ 403557 h 477957"/>
                <a:gd name="connsiteX21" fmla="*/ 530164 w 1132209"/>
                <a:gd name="connsiteY21" fmla="*/ 322069 h 477957"/>
                <a:gd name="connsiteX22" fmla="*/ 614395 w 1132209"/>
                <a:gd name="connsiteY22" fmla="*/ 345575 h 477957"/>
                <a:gd name="connsiteX23" fmla="*/ 698233 w 1132209"/>
                <a:gd name="connsiteY23" fmla="*/ 397681 h 477957"/>
                <a:gd name="connsiteX24" fmla="*/ 768359 w 1132209"/>
                <a:gd name="connsiteY24" fmla="*/ 400815 h 477957"/>
                <a:gd name="connsiteX25" fmla="*/ 829867 w 1132209"/>
                <a:gd name="connsiteY25" fmla="*/ 410609 h 477957"/>
                <a:gd name="connsiteX26" fmla="*/ 950923 w 1132209"/>
                <a:gd name="connsiteY26" fmla="*/ 445868 h 477957"/>
                <a:gd name="connsiteX27" fmla="*/ 1128786 w 1132209"/>
                <a:gd name="connsiteY27" fmla="*/ 167321 h 477957"/>
                <a:gd name="connsiteX28" fmla="*/ 1062969 w 1132209"/>
                <a:gd name="connsiteY28" fmla="*/ 307966 h 477957"/>
                <a:gd name="connsiteX29" fmla="*/ 1062969 w 1132209"/>
                <a:gd name="connsiteY29" fmla="*/ 307966 h 477957"/>
                <a:gd name="connsiteX30" fmla="*/ 1062969 w 1132209"/>
                <a:gd name="connsiteY30" fmla="*/ 307966 h 477957"/>
                <a:gd name="connsiteX31" fmla="*/ 1062969 w 1132209"/>
                <a:gd name="connsiteY31" fmla="*/ 307966 h 477957"/>
                <a:gd name="connsiteX32" fmla="*/ 1062969 w 1132209"/>
                <a:gd name="connsiteY32" fmla="*/ 307966 h 477957"/>
                <a:gd name="connsiteX33" fmla="*/ 1062969 w 1132209"/>
                <a:gd name="connsiteY33" fmla="*/ 307966 h 477957"/>
                <a:gd name="connsiteX34" fmla="*/ 1062969 w 1132209"/>
                <a:gd name="connsiteY34" fmla="*/ 307966 h 477957"/>
                <a:gd name="connsiteX35" fmla="*/ 1062969 w 1132209"/>
                <a:gd name="connsiteY35" fmla="*/ 307966 h 47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32209" h="477957">
                  <a:moveTo>
                    <a:pt x="1128786" y="167321"/>
                  </a:moveTo>
                  <a:cubicBezTo>
                    <a:pt x="1126827" y="156743"/>
                    <a:pt x="1118992" y="130103"/>
                    <a:pt x="1117817" y="127361"/>
                  </a:cubicBezTo>
                  <a:cubicBezTo>
                    <a:pt x="1095486" y="68204"/>
                    <a:pt x="1048865" y="13356"/>
                    <a:pt x="984224" y="2387"/>
                  </a:cubicBezTo>
                  <a:cubicBezTo>
                    <a:pt x="907045" y="-10542"/>
                    <a:pt x="830651" y="30594"/>
                    <a:pt x="782071" y="88576"/>
                  </a:cubicBezTo>
                  <a:cubicBezTo>
                    <a:pt x="762091" y="112473"/>
                    <a:pt x="753472" y="124618"/>
                    <a:pt x="708419" y="111298"/>
                  </a:cubicBezTo>
                  <a:cubicBezTo>
                    <a:pt x="702151" y="108164"/>
                    <a:pt x="597549" y="83091"/>
                    <a:pt x="584228" y="79173"/>
                  </a:cubicBezTo>
                  <a:cubicBezTo>
                    <a:pt x="560331" y="72121"/>
                    <a:pt x="525072" y="70554"/>
                    <a:pt x="501957" y="83483"/>
                  </a:cubicBezTo>
                  <a:cubicBezTo>
                    <a:pt x="493338" y="88184"/>
                    <a:pt x="389912" y="120701"/>
                    <a:pt x="371890" y="116783"/>
                  </a:cubicBezTo>
                  <a:cubicBezTo>
                    <a:pt x="359745" y="114432"/>
                    <a:pt x="344858" y="97978"/>
                    <a:pt x="333889" y="90534"/>
                  </a:cubicBezTo>
                  <a:cubicBezTo>
                    <a:pt x="306073" y="70946"/>
                    <a:pt x="275124" y="54884"/>
                    <a:pt x="241823" y="45873"/>
                  </a:cubicBezTo>
                  <a:cubicBezTo>
                    <a:pt x="233204" y="43522"/>
                    <a:pt x="224585" y="41563"/>
                    <a:pt x="215575" y="40388"/>
                  </a:cubicBezTo>
                  <a:cubicBezTo>
                    <a:pt x="156810" y="31769"/>
                    <a:pt x="96086" y="52533"/>
                    <a:pt x="53383" y="93669"/>
                  </a:cubicBezTo>
                  <a:cubicBezTo>
                    <a:pt x="33794" y="112473"/>
                    <a:pt x="14598" y="137938"/>
                    <a:pt x="6371" y="164187"/>
                  </a:cubicBezTo>
                  <a:cubicBezTo>
                    <a:pt x="-2640" y="192786"/>
                    <a:pt x="-681" y="228829"/>
                    <a:pt x="3628" y="257819"/>
                  </a:cubicBezTo>
                  <a:cubicBezTo>
                    <a:pt x="11855" y="317368"/>
                    <a:pt x="40063" y="374174"/>
                    <a:pt x="83157" y="416485"/>
                  </a:cubicBezTo>
                  <a:cubicBezTo>
                    <a:pt x="103921" y="437249"/>
                    <a:pt x="129778" y="458796"/>
                    <a:pt x="157593" y="469374"/>
                  </a:cubicBezTo>
                  <a:cubicBezTo>
                    <a:pt x="188151" y="481127"/>
                    <a:pt x="221843" y="481127"/>
                    <a:pt x="253576" y="476426"/>
                  </a:cubicBezTo>
                  <a:cubicBezTo>
                    <a:pt x="260628" y="475251"/>
                    <a:pt x="267680" y="474075"/>
                    <a:pt x="274340" y="472508"/>
                  </a:cubicBezTo>
                  <a:cubicBezTo>
                    <a:pt x="302156" y="466240"/>
                    <a:pt x="329187" y="456446"/>
                    <a:pt x="355044" y="444301"/>
                  </a:cubicBezTo>
                  <a:cubicBezTo>
                    <a:pt x="366405" y="438816"/>
                    <a:pt x="377767" y="431373"/>
                    <a:pt x="389520" y="427455"/>
                  </a:cubicBezTo>
                  <a:cubicBezTo>
                    <a:pt x="415376" y="419620"/>
                    <a:pt x="444759" y="416877"/>
                    <a:pt x="468657" y="403557"/>
                  </a:cubicBezTo>
                  <a:cubicBezTo>
                    <a:pt x="498040" y="386711"/>
                    <a:pt x="512535" y="349493"/>
                    <a:pt x="530164" y="322069"/>
                  </a:cubicBezTo>
                  <a:cubicBezTo>
                    <a:pt x="557588" y="278583"/>
                    <a:pt x="596765" y="316193"/>
                    <a:pt x="614395" y="345575"/>
                  </a:cubicBezTo>
                  <a:cubicBezTo>
                    <a:pt x="645344" y="397289"/>
                    <a:pt x="670417" y="396505"/>
                    <a:pt x="698233" y="397681"/>
                  </a:cubicBezTo>
                  <a:cubicBezTo>
                    <a:pt x="721739" y="398856"/>
                    <a:pt x="745245" y="400031"/>
                    <a:pt x="768359" y="400815"/>
                  </a:cubicBezTo>
                  <a:cubicBezTo>
                    <a:pt x="787948" y="401598"/>
                    <a:pt x="813021" y="398464"/>
                    <a:pt x="829867" y="410609"/>
                  </a:cubicBezTo>
                  <a:cubicBezTo>
                    <a:pt x="867869" y="432548"/>
                    <a:pt x="905087" y="454879"/>
                    <a:pt x="950923" y="445868"/>
                  </a:cubicBezTo>
                  <a:cubicBezTo>
                    <a:pt x="1073938" y="422362"/>
                    <a:pt x="1149942" y="286027"/>
                    <a:pt x="1128786" y="167321"/>
                  </a:cubicBezTo>
                  <a:close/>
                  <a:moveTo>
                    <a:pt x="1062969" y="307966"/>
                  </a:moveTo>
                  <a:cubicBezTo>
                    <a:pt x="1062969" y="307966"/>
                    <a:pt x="1062969" y="307966"/>
                    <a:pt x="1062969" y="307966"/>
                  </a:cubicBezTo>
                  <a:cubicBezTo>
                    <a:pt x="1062969" y="307966"/>
                    <a:pt x="1062969" y="307966"/>
                    <a:pt x="1062969" y="307966"/>
                  </a:cubicBezTo>
                  <a:cubicBezTo>
                    <a:pt x="1062969" y="307966"/>
                    <a:pt x="1062969" y="307966"/>
                    <a:pt x="1062969" y="307966"/>
                  </a:cubicBezTo>
                  <a:close/>
                  <a:moveTo>
                    <a:pt x="1062969" y="307966"/>
                  </a:moveTo>
                  <a:cubicBezTo>
                    <a:pt x="1062969" y="307966"/>
                    <a:pt x="1062969" y="307966"/>
                    <a:pt x="1062969" y="307966"/>
                  </a:cubicBezTo>
                  <a:cubicBezTo>
                    <a:pt x="1062969" y="307966"/>
                    <a:pt x="1062969" y="307966"/>
                    <a:pt x="1062969" y="307966"/>
                  </a:cubicBezTo>
                  <a:cubicBezTo>
                    <a:pt x="1062969" y="307966"/>
                    <a:pt x="1062969" y="307966"/>
                    <a:pt x="1062969" y="307966"/>
                  </a:cubicBezTo>
                  <a:close/>
                </a:path>
              </a:pathLst>
            </a:custGeom>
            <a:solidFill>
              <a:srgbClr val="000000"/>
            </a:solidFill>
            <a:ln w="3910" cap="flat">
              <a:noFill/>
              <a:prstDash val="solid"/>
              <a:miter/>
            </a:ln>
          </p:spPr>
          <p:txBody>
            <a:bodyPr rtlCol="0" anchor="ctr"/>
            <a:lstStyle/>
            <a:p>
              <a:endParaRPr lang="en-US"/>
            </a:p>
          </p:txBody>
        </p:sp>
        <p:sp>
          <p:nvSpPr>
            <p:cNvPr id="37" name="Freeform: Shape 33">
              <a:extLst>
                <a:ext uri="{FF2B5EF4-FFF2-40B4-BE49-F238E27FC236}">
                  <a16:creationId xmlns:a16="http://schemas.microsoft.com/office/drawing/2014/main" id="{69E632C2-C1F9-4344-992F-5E9CA5872431}"/>
                </a:ext>
              </a:extLst>
            </p:cNvPr>
            <p:cNvSpPr/>
            <p:nvPr/>
          </p:nvSpPr>
          <p:spPr>
            <a:xfrm>
              <a:off x="10082756" y="4240333"/>
              <a:ext cx="278155" cy="278155"/>
            </a:xfrm>
            <a:custGeom>
              <a:avLst/>
              <a:gdLst>
                <a:gd name="connsiteX0" fmla="*/ 278155 w 278155"/>
                <a:gd name="connsiteY0" fmla="*/ 139078 h 278155"/>
                <a:gd name="connsiteX1" fmla="*/ 139078 w 278155"/>
                <a:gd name="connsiteY1" fmla="*/ 278155 h 278155"/>
                <a:gd name="connsiteX2" fmla="*/ 0 w 278155"/>
                <a:gd name="connsiteY2" fmla="*/ 139078 h 278155"/>
                <a:gd name="connsiteX3" fmla="*/ 139078 w 278155"/>
                <a:gd name="connsiteY3" fmla="*/ 0 h 278155"/>
                <a:gd name="connsiteX4" fmla="*/ 278155 w 278155"/>
                <a:gd name="connsiteY4" fmla="*/ 139078 h 278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155" h="278155">
                  <a:moveTo>
                    <a:pt x="278155" y="139078"/>
                  </a:moveTo>
                  <a:cubicBezTo>
                    <a:pt x="278155" y="215888"/>
                    <a:pt x="215888" y="278155"/>
                    <a:pt x="139078" y="278155"/>
                  </a:cubicBezTo>
                  <a:cubicBezTo>
                    <a:pt x="62267" y="278155"/>
                    <a:pt x="0" y="215888"/>
                    <a:pt x="0" y="139078"/>
                  </a:cubicBezTo>
                  <a:cubicBezTo>
                    <a:pt x="0" y="62267"/>
                    <a:pt x="62267" y="0"/>
                    <a:pt x="139078" y="0"/>
                  </a:cubicBezTo>
                  <a:cubicBezTo>
                    <a:pt x="215888" y="0"/>
                    <a:pt x="278155" y="62267"/>
                    <a:pt x="278155" y="139078"/>
                  </a:cubicBezTo>
                  <a:close/>
                </a:path>
              </a:pathLst>
            </a:custGeom>
            <a:solidFill>
              <a:srgbClr val="FCEE21"/>
            </a:solidFill>
            <a:ln w="3910" cap="flat">
              <a:noFill/>
              <a:prstDash val="solid"/>
              <a:miter/>
            </a:ln>
          </p:spPr>
          <p:txBody>
            <a:bodyPr rtlCol="0" anchor="ctr"/>
            <a:lstStyle/>
            <a:p>
              <a:endParaRPr lang="en-US"/>
            </a:p>
          </p:txBody>
        </p:sp>
        <p:sp>
          <p:nvSpPr>
            <p:cNvPr id="38" name="Freeform: Shape 34">
              <a:extLst>
                <a:ext uri="{FF2B5EF4-FFF2-40B4-BE49-F238E27FC236}">
                  <a16:creationId xmlns:a16="http://schemas.microsoft.com/office/drawing/2014/main" id="{97B59FF5-22AE-436E-AB7B-F7194A97C8CE}"/>
                </a:ext>
              </a:extLst>
            </p:cNvPr>
            <p:cNvSpPr/>
            <p:nvPr/>
          </p:nvSpPr>
          <p:spPr>
            <a:xfrm>
              <a:off x="10851013" y="4205466"/>
              <a:ext cx="278155" cy="278155"/>
            </a:xfrm>
            <a:custGeom>
              <a:avLst/>
              <a:gdLst>
                <a:gd name="connsiteX0" fmla="*/ 278155 w 278155"/>
                <a:gd name="connsiteY0" fmla="*/ 139078 h 278155"/>
                <a:gd name="connsiteX1" fmla="*/ 139078 w 278155"/>
                <a:gd name="connsiteY1" fmla="*/ 278155 h 278155"/>
                <a:gd name="connsiteX2" fmla="*/ 0 w 278155"/>
                <a:gd name="connsiteY2" fmla="*/ 139078 h 278155"/>
                <a:gd name="connsiteX3" fmla="*/ 139078 w 278155"/>
                <a:gd name="connsiteY3" fmla="*/ 0 h 278155"/>
                <a:gd name="connsiteX4" fmla="*/ 278155 w 278155"/>
                <a:gd name="connsiteY4" fmla="*/ 139078 h 278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155" h="278155">
                  <a:moveTo>
                    <a:pt x="278155" y="139078"/>
                  </a:moveTo>
                  <a:cubicBezTo>
                    <a:pt x="278155" y="215888"/>
                    <a:pt x="215888" y="278155"/>
                    <a:pt x="139078" y="278155"/>
                  </a:cubicBezTo>
                  <a:cubicBezTo>
                    <a:pt x="62267" y="278155"/>
                    <a:pt x="0" y="215888"/>
                    <a:pt x="0" y="139078"/>
                  </a:cubicBezTo>
                  <a:cubicBezTo>
                    <a:pt x="0" y="62267"/>
                    <a:pt x="62267" y="0"/>
                    <a:pt x="139078" y="0"/>
                  </a:cubicBezTo>
                  <a:cubicBezTo>
                    <a:pt x="215888" y="0"/>
                    <a:pt x="278155" y="62267"/>
                    <a:pt x="278155" y="139078"/>
                  </a:cubicBezTo>
                  <a:close/>
                </a:path>
              </a:pathLst>
            </a:custGeom>
            <a:solidFill>
              <a:srgbClr val="FCEE21"/>
            </a:solidFill>
            <a:ln w="3910" cap="flat">
              <a:noFill/>
              <a:prstDash val="solid"/>
              <a:miter/>
            </a:ln>
          </p:spPr>
          <p:txBody>
            <a:bodyPr rtlCol="0" anchor="ctr"/>
            <a:lstStyle/>
            <a:p>
              <a:endParaRPr lang="en-US"/>
            </a:p>
          </p:txBody>
        </p:sp>
        <p:sp>
          <p:nvSpPr>
            <p:cNvPr id="39" name="Freeform: Shape 35">
              <a:extLst>
                <a:ext uri="{FF2B5EF4-FFF2-40B4-BE49-F238E27FC236}">
                  <a16:creationId xmlns:a16="http://schemas.microsoft.com/office/drawing/2014/main" id="{D1B66359-FFE0-4400-9356-63944D6A26F2}"/>
                </a:ext>
              </a:extLst>
            </p:cNvPr>
            <p:cNvSpPr/>
            <p:nvPr/>
          </p:nvSpPr>
          <p:spPr>
            <a:xfrm>
              <a:off x="10147789" y="5363532"/>
              <a:ext cx="1089115" cy="1402530"/>
            </a:xfrm>
            <a:custGeom>
              <a:avLst/>
              <a:gdLst>
                <a:gd name="connsiteX0" fmla="*/ 915170 w 1089115"/>
                <a:gd name="connsiteY0" fmla="*/ 763556 h 1402529"/>
                <a:gd name="connsiteX1" fmla="*/ 803125 w 1089115"/>
                <a:gd name="connsiteY1" fmla="*/ 377665 h 1402529"/>
                <a:gd name="connsiteX2" fmla="*/ 801949 w 1089115"/>
                <a:gd name="connsiteY2" fmla="*/ 364344 h 1402529"/>
                <a:gd name="connsiteX3" fmla="*/ 801949 w 1089115"/>
                <a:gd name="connsiteY3" fmla="*/ 209204 h 1402529"/>
                <a:gd name="connsiteX4" fmla="*/ 802733 w 1089115"/>
                <a:gd name="connsiteY4" fmla="*/ 99117 h 1402529"/>
                <a:gd name="connsiteX5" fmla="*/ 805083 w 1089115"/>
                <a:gd name="connsiteY5" fmla="*/ 63075 h 1402529"/>
                <a:gd name="connsiteX6" fmla="*/ 800774 w 1089115"/>
                <a:gd name="connsiteY6" fmla="*/ 46620 h 1402529"/>
                <a:gd name="connsiteX7" fmla="*/ 766690 w 1089115"/>
                <a:gd name="connsiteY7" fmla="*/ 14104 h 1402529"/>
                <a:gd name="connsiteX8" fmla="*/ 757680 w 1089115"/>
                <a:gd name="connsiteY8" fmla="*/ 24290 h 1402529"/>
                <a:gd name="connsiteX9" fmla="*/ 752195 w 1089115"/>
                <a:gd name="connsiteY9" fmla="*/ 50930 h 1402529"/>
                <a:gd name="connsiteX10" fmla="*/ 716936 w 1089115"/>
                <a:gd name="connsiteY10" fmla="*/ 101860 h 1402529"/>
                <a:gd name="connsiteX11" fmla="*/ 583343 w 1089115"/>
                <a:gd name="connsiteY11" fmla="*/ 184523 h 1402529"/>
                <a:gd name="connsiteX12" fmla="*/ 574332 w 1089115"/>
                <a:gd name="connsiteY12" fmla="*/ 191183 h 1402529"/>
                <a:gd name="connsiteX13" fmla="*/ 555135 w 1089115"/>
                <a:gd name="connsiteY13" fmla="*/ 205678 h 1402529"/>
                <a:gd name="connsiteX14" fmla="*/ 521052 w 1089115"/>
                <a:gd name="connsiteY14" fmla="*/ 208812 h 1402529"/>
                <a:gd name="connsiteX15" fmla="*/ 515567 w 1089115"/>
                <a:gd name="connsiteY15" fmla="*/ 202152 h 1402529"/>
                <a:gd name="connsiteX16" fmla="*/ 487751 w 1089115"/>
                <a:gd name="connsiteY16" fmla="*/ 189224 h 1402529"/>
                <a:gd name="connsiteX17" fmla="*/ 467379 w 1089115"/>
                <a:gd name="connsiteY17" fmla="*/ 179822 h 1402529"/>
                <a:gd name="connsiteX18" fmla="*/ 404305 w 1089115"/>
                <a:gd name="connsiteY18" fmla="*/ 147697 h 1402529"/>
                <a:gd name="connsiteX19" fmla="*/ 400779 w 1089115"/>
                <a:gd name="connsiteY19" fmla="*/ 146130 h 1402529"/>
                <a:gd name="connsiteX20" fmla="*/ 389418 w 1089115"/>
                <a:gd name="connsiteY20" fmla="*/ 139469 h 1402529"/>
                <a:gd name="connsiteX21" fmla="*/ 237803 w 1089115"/>
                <a:gd name="connsiteY21" fmla="*/ 64250 h 1402529"/>
                <a:gd name="connsiteX22" fmla="*/ 181780 w 1089115"/>
                <a:gd name="connsiteY22" fmla="*/ 36435 h 1402529"/>
                <a:gd name="connsiteX23" fmla="*/ 167285 w 1089115"/>
                <a:gd name="connsiteY23" fmla="*/ 18021 h 1402529"/>
                <a:gd name="connsiteX24" fmla="*/ 159450 w 1089115"/>
                <a:gd name="connsiteY24" fmla="*/ 0 h 1402529"/>
                <a:gd name="connsiteX25" fmla="*/ 138294 w 1089115"/>
                <a:gd name="connsiteY25" fmla="*/ 24681 h 1402529"/>
                <a:gd name="connsiteX26" fmla="*/ 129283 w 1089115"/>
                <a:gd name="connsiteY26" fmla="*/ 81880 h 1402529"/>
                <a:gd name="connsiteX27" fmla="*/ 129283 w 1089115"/>
                <a:gd name="connsiteY27" fmla="*/ 103035 h 1402529"/>
                <a:gd name="connsiteX28" fmla="*/ 126541 w 1089115"/>
                <a:gd name="connsiteY28" fmla="*/ 121840 h 1402529"/>
                <a:gd name="connsiteX29" fmla="*/ 121448 w 1089115"/>
                <a:gd name="connsiteY29" fmla="*/ 167285 h 1402529"/>
                <a:gd name="connsiteX30" fmla="*/ 162976 w 1089115"/>
                <a:gd name="connsiteY30" fmla="*/ 363561 h 1402529"/>
                <a:gd name="connsiteX31" fmla="*/ 170811 w 1089115"/>
                <a:gd name="connsiteY31" fmla="*/ 408614 h 1402529"/>
                <a:gd name="connsiteX32" fmla="*/ 124191 w 1089115"/>
                <a:gd name="connsiteY32" fmla="*/ 680110 h 1402529"/>
                <a:gd name="connsiteX33" fmla="*/ 76395 w 1089115"/>
                <a:gd name="connsiteY33" fmla="*/ 958265 h 1402529"/>
                <a:gd name="connsiteX34" fmla="*/ 28599 w 1089115"/>
                <a:gd name="connsiteY34" fmla="*/ 1234853 h 1402529"/>
                <a:gd name="connsiteX35" fmla="*/ 0 w 1089115"/>
                <a:gd name="connsiteY35" fmla="*/ 1403313 h 1402529"/>
                <a:gd name="connsiteX36" fmla="*/ 327126 w 1089115"/>
                <a:gd name="connsiteY36" fmla="*/ 1403313 h 1402529"/>
                <a:gd name="connsiteX37" fmla="*/ 465812 w 1089115"/>
                <a:gd name="connsiteY37" fmla="*/ 1403313 h 1402529"/>
                <a:gd name="connsiteX38" fmla="*/ 776484 w 1089115"/>
                <a:gd name="connsiteY38" fmla="*/ 1403313 h 1402529"/>
                <a:gd name="connsiteX39" fmla="*/ 891272 w 1089115"/>
                <a:gd name="connsiteY39" fmla="*/ 1403313 h 1402529"/>
                <a:gd name="connsiteX40" fmla="*/ 1089899 w 1089115"/>
                <a:gd name="connsiteY40" fmla="*/ 1403313 h 1402529"/>
                <a:gd name="connsiteX41" fmla="*/ 915170 w 1089115"/>
                <a:gd name="connsiteY41" fmla="*/ 763556 h 140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89115" h="1402529">
                  <a:moveTo>
                    <a:pt x="915170" y="763556"/>
                  </a:moveTo>
                  <a:cubicBezTo>
                    <a:pt x="879519" y="634664"/>
                    <a:pt x="845827" y="504597"/>
                    <a:pt x="803125" y="377665"/>
                  </a:cubicBezTo>
                  <a:cubicBezTo>
                    <a:pt x="801558" y="372963"/>
                    <a:pt x="801949" y="368654"/>
                    <a:pt x="801949" y="364344"/>
                  </a:cubicBezTo>
                  <a:cubicBezTo>
                    <a:pt x="801949" y="312631"/>
                    <a:pt x="801949" y="260918"/>
                    <a:pt x="801949" y="209204"/>
                  </a:cubicBezTo>
                  <a:cubicBezTo>
                    <a:pt x="801949" y="172378"/>
                    <a:pt x="802341" y="135944"/>
                    <a:pt x="802733" y="99117"/>
                  </a:cubicBezTo>
                  <a:cubicBezTo>
                    <a:pt x="807826" y="87364"/>
                    <a:pt x="804692" y="75220"/>
                    <a:pt x="805083" y="63075"/>
                  </a:cubicBezTo>
                  <a:cubicBezTo>
                    <a:pt x="805475" y="57198"/>
                    <a:pt x="804692" y="50930"/>
                    <a:pt x="800774" y="46620"/>
                  </a:cubicBezTo>
                  <a:cubicBezTo>
                    <a:pt x="790196" y="35259"/>
                    <a:pt x="780010" y="22723"/>
                    <a:pt x="766690" y="14104"/>
                  </a:cubicBezTo>
                  <a:cubicBezTo>
                    <a:pt x="760030" y="14104"/>
                    <a:pt x="758463" y="18805"/>
                    <a:pt x="757680" y="24290"/>
                  </a:cubicBezTo>
                  <a:cubicBezTo>
                    <a:pt x="756896" y="33300"/>
                    <a:pt x="753370" y="41919"/>
                    <a:pt x="752195" y="50930"/>
                  </a:cubicBezTo>
                  <a:cubicBezTo>
                    <a:pt x="749452" y="74044"/>
                    <a:pt x="741225" y="93633"/>
                    <a:pt x="716936" y="101860"/>
                  </a:cubicBezTo>
                  <a:cubicBezTo>
                    <a:pt x="672666" y="129675"/>
                    <a:pt x="627612" y="156316"/>
                    <a:pt x="583343" y="184523"/>
                  </a:cubicBezTo>
                  <a:cubicBezTo>
                    <a:pt x="580600" y="186873"/>
                    <a:pt x="577466" y="189224"/>
                    <a:pt x="574332" y="191183"/>
                  </a:cubicBezTo>
                  <a:cubicBezTo>
                    <a:pt x="568847" y="197059"/>
                    <a:pt x="559053" y="198235"/>
                    <a:pt x="555135" y="205678"/>
                  </a:cubicBezTo>
                  <a:cubicBezTo>
                    <a:pt x="544166" y="210771"/>
                    <a:pt x="532805" y="209596"/>
                    <a:pt x="521052" y="208812"/>
                  </a:cubicBezTo>
                  <a:cubicBezTo>
                    <a:pt x="523010" y="204895"/>
                    <a:pt x="518309" y="203328"/>
                    <a:pt x="515567" y="202152"/>
                  </a:cubicBezTo>
                  <a:cubicBezTo>
                    <a:pt x="506164" y="198235"/>
                    <a:pt x="497545" y="192750"/>
                    <a:pt x="487751" y="189224"/>
                  </a:cubicBezTo>
                  <a:cubicBezTo>
                    <a:pt x="480308" y="187265"/>
                    <a:pt x="472864" y="186090"/>
                    <a:pt x="467379" y="179822"/>
                  </a:cubicBezTo>
                  <a:cubicBezTo>
                    <a:pt x="447007" y="167677"/>
                    <a:pt x="425068" y="158666"/>
                    <a:pt x="404305" y="147697"/>
                  </a:cubicBezTo>
                  <a:cubicBezTo>
                    <a:pt x="403129" y="146913"/>
                    <a:pt x="401954" y="146521"/>
                    <a:pt x="400779" y="146130"/>
                  </a:cubicBezTo>
                  <a:cubicBezTo>
                    <a:pt x="396861" y="144563"/>
                    <a:pt x="392943" y="142212"/>
                    <a:pt x="389418" y="139469"/>
                  </a:cubicBezTo>
                  <a:cubicBezTo>
                    <a:pt x="338879" y="114005"/>
                    <a:pt x="287950" y="90107"/>
                    <a:pt x="237803" y="64250"/>
                  </a:cubicBezTo>
                  <a:cubicBezTo>
                    <a:pt x="218607" y="55631"/>
                    <a:pt x="200977" y="45053"/>
                    <a:pt x="181780" y="36435"/>
                  </a:cubicBezTo>
                  <a:cubicBezTo>
                    <a:pt x="173553" y="32517"/>
                    <a:pt x="169636" y="26640"/>
                    <a:pt x="167285" y="18021"/>
                  </a:cubicBezTo>
                  <a:cubicBezTo>
                    <a:pt x="165718" y="11753"/>
                    <a:pt x="166501" y="4309"/>
                    <a:pt x="159450" y="0"/>
                  </a:cubicBezTo>
                  <a:cubicBezTo>
                    <a:pt x="146521" y="3134"/>
                    <a:pt x="140253" y="12145"/>
                    <a:pt x="138294" y="24681"/>
                  </a:cubicBezTo>
                  <a:cubicBezTo>
                    <a:pt x="135160" y="43878"/>
                    <a:pt x="131634" y="62683"/>
                    <a:pt x="129283" y="81880"/>
                  </a:cubicBezTo>
                  <a:cubicBezTo>
                    <a:pt x="128500" y="88931"/>
                    <a:pt x="127325" y="95983"/>
                    <a:pt x="129283" y="103035"/>
                  </a:cubicBezTo>
                  <a:cubicBezTo>
                    <a:pt x="128500" y="109303"/>
                    <a:pt x="126933" y="115572"/>
                    <a:pt x="126541" y="121840"/>
                  </a:cubicBezTo>
                  <a:cubicBezTo>
                    <a:pt x="125758" y="137119"/>
                    <a:pt x="118314" y="152006"/>
                    <a:pt x="121448" y="167285"/>
                  </a:cubicBezTo>
                  <a:cubicBezTo>
                    <a:pt x="135160" y="232710"/>
                    <a:pt x="149655" y="298136"/>
                    <a:pt x="162976" y="363561"/>
                  </a:cubicBezTo>
                  <a:cubicBezTo>
                    <a:pt x="166110" y="378448"/>
                    <a:pt x="173162" y="393727"/>
                    <a:pt x="170811" y="408614"/>
                  </a:cubicBezTo>
                  <a:cubicBezTo>
                    <a:pt x="155924" y="499113"/>
                    <a:pt x="139861" y="589611"/>
                    <a:pt x="124191" y="680110"/>
                  </a:cubicBezTo>
                  <a:cubicBezTo>
                    <a:pt x="108128" y="772958"/>
                    <a:pt x="92457" y="865416"/>
                    <a:pt x="76395" y="958265"/>
                  </a:cubicBezTo>
                  <a:cubicBezTo>
                    <a:pt x="60332" y="1050330"/>
                    <a:pt x="44662" y="1142788"/>
                    <a:pt x="28599" y="1234853"/>
                  </a:cubicBezTo>
                  <a:cubicBezTo>
                    <a:pt x="18805" y="1290876"/>
                    <a:pt x="9403" y="1347291"/>
                    <a:pt x="0" y="1403313"/>
                  </a:cubicBezTo>
                  <a:cubicBezTo>
                    <a:pt x="108912" y="1403313"/>
                    <a:pt x="218215" y="1403313"/>
                    <a:pt x="327126" y="1403313"/>
                  </a:cubicBezTo>
                  <a:cubicBezTo>
                    <a:pt x="373355" y="1403313"/>
                    <a:pt x="419584" y="1403313"/>
                    <a:pt x="465812" y="1403313"/>
                  </a:cubicBezTo>
                  <a:lnTo>
                    <a:pt x="776484" y="1403313"/>
                  </a:lnTo>
                  <a:cubicBezTo>
                    <a:pt x="814878" y="1403313"/>
                    <a:pt x="852879" y="1403313"/>
                    <a:pt x="891272" y="1403313"/>
                  </a:cubicBezTo>
                  <a:cubicBezTo>
                    <a:pt x="957481" y="1403313"/>
                    <a:pt x="1023690" y="1403313"/>
                    <a:pt x="1089899" y="1403313"/>
                  </a:cubicBezTo>
                  <a:cubicBezTo>
                    <a:pt x="1032309" y="1190583"/>
                    <a:pt x="974327" y="977070"/>
                    <a:pt x="915170" y="763556"/>
                  </a:cubicBezTo>
                  <a:close/>
                </a:path>
              </a:pathLst>
            </a:custGeom>
            <a:solidFill>
              <a:srgbClr val="FEFEFE"/>
            </a:solidFill>
            <a:ln w="3910" cap="flat">
              <a:noFill/>
              <a:prstDash val="solid"/>
              <a:miter/>
            </a:ln>
          </p:spPr>
          <p:txBody>
            <a:bodyPr rtlCol="0" anchor="ctr"/>
            <a:lstStyle/>
            <a:p>
              <a:endParaRPr lang="en-US"/>
            </a:p>
          </p:txBody>
        </p:sp>
        <p:sp>
          <p:nvSpPr>
            <p:cNvPr id="40" name="Freeform: Shape 36">
              <a:extLst>
                <a:ext uri="{FF2B5EF4-FFF2-40B4-BE49-F238E27FC236}">
                  <a16:creationId xmlns:a16="http://schemas.microsoft.com/office/drawing/2014/main" id="{C6F8D603-8CA6-4F32-9A76-C452AE978D57}"/>
                </a:ext>
              </a:extLst>
            </p:cNvPr>
            <p:cNvSpPr/>
            <p:nvPr/>
          </p:nvSpPr>
          <p:spPr>
            <a:xfrm>
              <a:off x="10522459" y="5576554"/>
              <a:ext cx="368262" cy="1190975"/>
            </a:xfrm>
            <a:custGeom>
              <a:avLst/>
              <a:gdLst>
                <a:gd name="connsiteX0" fmla="*/ 63719 w 368261"/>
                <a:gd name="connsiteY0" fmla="*/ 1189117 h 1190974"/>
                <a:gd name="connsiteX1" fmla="*/ 49615 w 368261"/>
                <a:gd name="connsiteY1" fmla="*/ 373064 h 1190974"/>
                <a:gd name="connsiteX2" fmla="*/ 55883 w 368261"/>
                <a:gd name="connsiteY2" fmla="*/ 340155 h 1190974"/>
                <a:gd name="connsiteX3" fmla="*/ 103287 w 368261"/>
                <a:gd name="connsiteY3" fmla="*/ 224975 h 1190974"/>
                <a:gd name="connsiteX4" fmla="*/ 1819 w 368261"/>
                <a:gd name="connsiteY4" fmla="*/ 97651 h 1190974"/>
                <a:gd name="connsiteX5" fmla="*/ 116999 w 368261"/>
                <a:gd name="connsiteY5" fmla="*/ 6369 h 1190974"/>
                <a:gd name="connsiteX6" fmla="*/ 151475 w 368261"/>
                <a:gd name="connsiteY6" fmla="*/ 2843 h 1190974"/>
                <a:gd name="connsiteX7" fmla="*/ 308574 w 368261"/>
                <a:gd name="connsiteY7" fmla="*/ 104311 h 1190974"/>
                <a:gd name="connsiteX8" fmla="*/ 229045 w 368261"/>
                <a:gd name="connsiteY8" fmla="*/ 224584 h 1190974"/>
                <a:gd name="connsiteX9" fmla="*/ 282717 w 368261"/>
                <a:gd name="connsiteY9" fmla="*/ 331536 h 1190974"/>
                <a:gd name="connsiteX10" fmla="*/ 298780 w 368261"/>
                <a:gd name="connsiteY10" fmla="*/ 378940 h 1190974"/>
                <a:gd name="connsiteX11" fmla="*/ 372040 w 368261"/>
                <a:gd name="connsiteY11" fmla="*/ 1190684 h 1190974"/>
                <a:gd name="connsiteX12" fmla="*/ 63719 w 368261"/>
                <a:gd name="connsiteY12" fmla="*/ 1189117 h 1190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261" h="1190974">
                  <a:moveTo>
                    <a:pt x="63719" y="1189117"/>
                  </a:moveTo>
                  <a:cubicBezTo>
                    <a:pt x="57059" y="1132310"/>
                    <a:pt x="54708" y="601073"/>
                    <a:pt x="49615" y="373064"/>
                  </a:cubicBezTo>
                  <a:cubicBezTo>
                    <a:pt x="49223" y="361702"/>
                    <a:pt x="51182" y="350733"/>
                    <a:pt x="55883" y="340155"/>
                  </a:cubicBezTo>
                  <a:cubicBezTo>
                    <a:pt x="71946" y="301762"/>
                    <a:pt x="87225" y="263369"/>
                    <a:pt x="103287" y="224975"/>
                  </a:cubicBezTo>
                  <a:cubicBezTo>
                    <a:pt x="122092" y="180705"/>
                    <a:pt x="-17377" y="132126"/>
                    <a:pt x="1819" y="97651"/>
                  </a:cubicBezTo>
                  <a:cubicBezTo>
                    <a:pt x="21800" y="62000"/>
                    <a:pt x="71162" y="3235"/>
                    <a:pt x="116999" y="6369"/>
                  </a:cubicBezTo>
                  <a:cubicBezTo>
                    <a:pt x="128752" y="7152"/>
                    <a:pt x="140505" y="8327"/>
                    <a:pt x="151475" y="2843"/>
                  </a:cubicBezTo>
                  <a:cubicBezTo>
                    <a:pt x="187909" y="-15179"/>
                    <a:pt x="343049" y="56515"/>
                    <a:pt x="308574" y="104311"/>
                  </a:cubicBezTo>
                  <a:cubicBezTo>
                    <a:pt x="285459" y="136436"/>
                    <a:pt x="231787" y="184231"/>
                    <a:pt x="229045" y="224584"/>
                  </a:cubicBezTo>
                  <a:cubicBezTo>
                    <a:pt x="226694" y="259059"/>
                    <a:pt x="263520" y="305680"/>
                    <a:pt x="282717" y="331536"/>
                  </a:cubicBezTo>
                  <a:cubicBezTo>
                    <a:pt x="299171" y="354259"/>
                    <a:pt x="292119" y="344073"/>
                    <a:pt x="298780" y="378940"/>
                  </a:cubicBezTo>
                  <a:cubicBezTo>
                    <a:pt x="312491" y="451025"/>
                    <a:pt x="367731" y="1139362"/>
                    <a:pt x="372040" y="1190684"/>
                  </a:cubicBezTo>
                  <a:cubicBezTo>
                    <a:pt x="311708" y="1196560"/>
                    <a:pt x="141289" y="1193818"/>
                    <a:pt x="63719" y="1189117"/>
                  </a:cubicBezTo>
                  <a:close/>
                </a:path>
              </a:pathLst>
            </a:custGeom>
            <a:solidFill>
              <a:srgbClr val="000000"/>
            </a:solidFill>
            <a:ln w="3910" cap="flat">
              <a:noFill/>
              <a:prstDash val="solid"/>
              <a:miter/>
            </a:ln>
          </p:spPr>
          <p:txBody>
            <a:bodyPr rtlCol="0" anchor="ctr"/>
            <a:lstStyle/>
            <a:p>
              <a:endParaRPr lang="en-US"/>
            </a:p>
          </p:txBody>
        </p:sp>
        <p:sp>
          <p:nvSpPr>
            <p:cNvPr id="41" name="Graphic 124">
              <a:extLst>
                <a:ext uri="{FF2B5EF4-FFF2-40B4-BE49-F238E27FC236}">
                  <a16:creationId xmlns:a16="http://schemas.microsoft.com/office/drawing/2014/main" id="{54266884-1B28-41F5-A5F4-4DC868F743DA}"/>
                </a:ext>
              </a:extLst>
            </p:cNvPr>
            <p:cNvSpPr/>
            <p:nvPr/>
          </p:nvSpPr>
          <p:spPr>
            <a:xfrm>
              <a:off x="9969682" y="4494830"/>
              <a:ext cx="251589" cy="243340"/>
            </a:xfrm>
            <a:custGeom>
              <a:avLst/>
              <a:gdLst>
                <a:gd name="connsiteX0" fmla="*/ 113220 w 333642"/>
                <a:gd name="connsiteY0" fmla="*/ 0 h 322703"/>
                <a:gd name="connsiteX1" fmla="*/ 230815 w 333642"/>
                <a:gd name="connsiteY1" fmla="*/ 145490 h 322703"/>
                <a:gd name="connsiteX2" fmla="*/ 333642 w 333642"/>
                <a:gd name="connsiteY2" fmla="*/ 191434 h 322703"/>
                <a:gd name="connsiteX3" fmla="*/ 48132 w 333642"/>
                <a:gd name="connsiteY3" fmla="*/ 305747 h 322703"/>
                <a:gd name="connsiteX4" fmla="*/ 0 w 333642"/>
                <a:gd name="connsiteY4" fmla="*/ 322703 h 322703"/>
                <a:gd name="connsiteX5" fmla="*/ 31176 w 333642"/>
                <a:gd name="connsiteY5" fmla="*/ 234643 h 322703"/>
                <a:gd name="connsiteX6" fmla="*/ 113220 w 333642"/>
                <a:gd name="connsiteY6" fmla="*/ 0 h 32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642" h="322703">
                  <a:moveTo>
                    <a:pt x="113220" y="0"/>
                  </a:moveTo>
                  <a:cubicBezTo>
                    <a:pt x="144943" y="57977"/>
                    <a:pt x="177760" y="98452"/>
                    <a:pt x="230815" y="145490"/>
                  </a:cubicBezTo>
                  <a:cubicBezTo>
                    <a:pt x="262538" y="166821"/>
                    <a:pt x="294261" y="180495"/>
                    <a:pt x="333642" y="191434"/>
                  </a:cubicBezTo>
                  <a:cubicBezTo>
                    <a:pt x="309029" y="201279"/>
                    <a:pt x="135098" y="270742"/>
                    <a:pt x="48132" y="305747"/>
                  </a:cubicBezTo>
                  <a:cubicBezTo>
                    <a:pt x="35005" y="310670"/>
                    <a:pt x="16409" y="317233"/>
                    <a:pt x="0" y="322703"/>
                  </a:cubicBezTo>
                  <a:cubicBezTo>
                    <a:pt x="12580" y="288792"/>
                    <a:pt x="19690" y="265820"/>
                    <a:pt x="31176" y="234643"/>
                  </a:cubicBezTo>
                  <a:cubicBezTo>
                    <a:pt x="57430" y="160258"/>
                    <a:pt x="104468" y="28989"/>
                    <a:pt x="113220" y="0"/>
                  </a:cubicBezTo>
                  <a:close/>
                </a:path>
              </a:pathLst>
            </a:custGeom>
            <a:solidFill>
              <a:srgbClr val="F9A687"/>
            </a:solidFill>
            <a:ln w="4506" cap="flat">
              <a:noFill/>
              <a:prstDash val="solid"/>
              <a:miter/>
            </a:ln>
          </p:spPr>
          <p:txBody>
            <a:bodyPr rtlCol="0" anchor="ctr"/>
            <a:lstStyle/>
            <a:p>
              <a:endParaRPr lang="en-US"/>
            </a:p>
          </p:txBody>
        </p:sp>
        <p:sp>
          <p:nvSpPr>
            <p:cNvPr id="42" name="Freeform: Shape 38">
              <a:extLst>
                <a:ext uri="{FF2B5EF4-FFF2-40B4-BE49-F238E27FC236}">
                  <a16:creationId xmlns:a16="http://schemas.microsoft.com/office/drawing/2014/main" id="{6A14DFFD-544D-4396-BCDD-E48908081EFF}"/>
                </a:ext>
              </a:extLst>
            </p:cNvPr>
            <p:cNvSpPr/>
            <p:nvPr/>
          </p:nvSpPr>
          <p:spPr>
            <a:xfrm>
              <a:off x="10362506" y="4002385"/>
              <a:ext cx="556127" cy="178755"/>
            </a:xfrm>
            <a:custGeom>
              <a:avLst/>
              <a:gdLst>
                <a:gd name="connsiteX0" fmla="*/ 1230630 w 1333500"/>
                <a:gd name="connsiteY0" fmla="*/ 276508 h 428625"/>
                <a:gd name="connsiteX1" fmla="*/ 1150620 w 1333500"/>
                <a:gd name="connsiteY1" fmla="*/ 206975 h 428625"/>
                <a:gd name="connsiteX2" fmla="*/ 982028 w 1333500"/>
                <a:gd name="connsiteY2" fmla="*/ 91723 h 428625"/>
                <a:gd name="connsiteX3" fmla="*/ 752475 w 1333500"/>
                <a:gd name="connsiteY3" fmla="*/ 283 h 428625"/>
                <a:gd name="connsiteX4" fmla="*/ 647700 w 1333500"/>
                <a:gd name="connsiteY4" fmla="*/ 26000 h 428625"/>
                <a:gd name="connsiteX5" fmla="*/ 603885 w 1333500"/>
                <a:gd name="connsiteY5" fmla="*/ 46955 h 428625"/>
                <a:gd name="connsiteX6" fmla="*/ 436245 w 1333500"/>
                <a:gd name="connsiteY6" fmla="*/ 119345 h 428625"/>
                <a:gd name="connsiteX7" fmla="*/ 383858 w 1333500"/>
                <a:gd name="connsiteY7" fmla="*/ 133633 h 428625"/>
                <a:gd name="connsiteX8" fmla="*/ 304800 w 1333500"/>
                <a:gd name="connsiteY8" fmla="*/ 155540 h 428625"/>
                <a:gd name="connsiteX9" fmla="*/ 251460 w 1333500"/>
                <a:gd name="connsiteY9" fmla="*/ 172685 h 428625"/>
                <a:gd name="connsiteX10" fmla="*/ 131445 w 1333500"/>
                <a:gd name="connsiteY10" fmla="*/ 224120 h 428625"/>
                <a:gd name="connsiteX11" fmla="*/ 25718 w 1333500"/>
                <a:gd name="connsiteY11" fmla="*/ 301273 h 428625"/>
                <a:gd name="connsiteX12" fmla="*/ 0 w 1333500"/>
                <a:gd name="connsiteY12" fmla="*/ 328895 h 428625"/>
                <a:gd name="connsiteX13" fmla="*/ 24765 w 1333500"/>
                <a:gd name="connsiteY13" fmla="*/ 321275 h 428625"/>
                <a:gd name="connsiteX14" fmla="*/ 68580 w 1333500"/>
                <a:gd name="connsiteY14" fmla="*/ 309845 h 428625"/>
                <a:gd name="connsiteX15" fmla="*/ 93345 w 1333500"/>
                <a:gd name="connsiteY15" fmla="*/ 303178 h 428625"/>
                <a:gd name="connsiteX16" fmla="*/ 229553 w 1333500"/>
                <a:gd name="connsiteY16" fmla="*/ 291748 h 428625"/>
                <a:gd name="connsiteX17" fmla="*/ 270510 w 1333500"/>
                <a:gd name="connsiteY17" fmla="*/ 315560 h 428625"/>
                <a:gd name="connsiteX18" fmla="*/ 280988 w 1333500"/>
                <a:gd name="connsiteY18" fmla="*/ 329848 h 428625"/>
                <a:gd name="connsiteX19" fmla="*/ 285750 w 1333500"/>
                <a:gd name="connsiteY19" fmla="*/ 338420 h 428625"/>
                <a:gd name="connsiteX20" fmla="*/ 301943 w 1333500"/>
                <a:gd name="connsiteY20" fmla="*/ 356518 h 428625"/>
                <a:gd name="connsiteX21" fmla="*/ 322898 w 1333500"/>
                <a:gd name="connsiteY21" fmla="*/ 365090 h 428625"/>
                <a:gd name="connsiteX22" fmla="*/ 367665 w 1333500"/>
                <a:gd name="connsiteY22" fmla="*/ 359375 h 428625"/>
                <a:gd name="connsiteX23" fmla="*/ 371475 w 1333500"/>
                <a:gd name="connsiteY23" fmla="*/ 357470 h 428625"/>
                <a:gd name="connsiteX24" fmla="*/ 389573 w 1333500"/>
                <a:gd name="connsiteY24" fmla="*/ 356518 h 428625"/>
                <a:gd name="connsiteX25" fmla="*/ 397193 w 1333500"/>
                <a:gd name="connsiteY25" fmla="*/ 357470 h 428625"/>
                <a:gd name="connsiteX26" fmla="*/ 426720 w 1333500"/>
                <a:gd name="connsiteY26" fmla="*/ 352708 h 428625"/>
                <a:gd name="connsiteX27" fmla="*/ 456248 w 1333500"/>
                <a:gd name="connsiteY27" fmla="*/ 348898 h 428625"/>
                <a:gd name="connsiteX28" fmla="*/ 541973 w 1333500"/>
                <a:gd name="connsiteY28" fmla="*/ 350803 h 428625"/>
                <a:gd name="connsiteX29" fmla="*/ 674370 w 1333500"/>
                <a:gd name="connsiteY29" fmla="*/ 409858 h 428625"/>
                <a:gd name="connsiteX30" fmla="*/ 674370 w 1333500"/>
                <a:gd name="connsiteY30" fmla="*/ 416525 h 428625"/>
                <a:gd name="connsiteX31" fmla="*/ 701993 w 1333500"/>
                <a:gd name="connsiteY31" fmla="*/ 436528 h 428625"/>
                <a:gd name="connsiteX32" fmla="*/ 1025843 w 1333500"/>
                <a:gd name="connsiteY32" fmla="*/ 414620 h 428625"/>
                <a:gd name="connsiteX33" fmla="*/ 1026795 w 1333500"/>
                <a:gd name="connsiteY33" fmla="*/ 413668 h 428625"/>
                <a:gd name="connsiteX34" fmla="*/ 1044893 w 1333500"/>
                <a:gd name="connsiteY34" fmla="*/ 415573 h 428625"/>
                <a:gd name="connsiteX35" fmla="*/ 1095375 w 1333500"/>
                <a:gd name="connsiteY35" fmla="*/ 413668 h 428625"/>
                <a:gd name="connsiteX36" fmla="*/ 1098233 w 1333500"/>
                <a:gd name="connsiteY36" fmla="*/ 411763 h 428625"/>
                <a:gd name="connsiteX37" fmla="*/ 1220153 w 1333500"/>
                <a:gd name="connsiteY37" fmla="*/ 406048 h 428625"/>
                <a:gd name="connsiteX38" fmla="*/ 1234440 w 1333500"/>
                <a:gd name="connsiteY38" fmla="*/ 406048 h 428625"/>
                <a:gd name="connsiteX39" fmla="*/ 1300163 w 1333500"/>
                <a:gd name="connsiteY39" fmla="*/ 407000 h 428625"/>
                <a:gd name="connsiteX40" fmla="*/ 1338263 w 1333500"/>
                <a:gd name="connsiteY40" fmla="*/ 389855 h 428625"/>
                <a:gd name="connsiteX41" fmla="*/ 1230630 w 1333500"/>
                <a:gd name="connsiteY41" fmla="*/ 276508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33500" h="428625">
                  <a:moveTo>
                    <a:pt x="1230630" y="276508"/>
                  </a:moveTo>
                  <a:cubicBezTo>
                    <a:pt x="1210628" y="252695"/>
                    <a:pt x="1152525" y="212690"/>
                    <a:pt x="1150620" y="206975"/>
                  </a:cubicBezTo>
                  <a:cubicBezTo>
                    <a:pt x="1094423" y="168875"/>
                    <a:pt x="1039178" y="128870"/>
                    <a:pt x="982028" y="91723"/>
                  </a:cubicBezTo>
                  <a:cubicBezTo>
                    <a:pt x="927735" y="56480"/>
                    <a:pt x="766763" y="283"/>
                    <a:pt x="752475" y="283"/>
                  </a:cubicBezTo>
                  <a:cubicBezTo>
                    <a:pt x="714375" y="-1622"/>
                    <a:pt x="680085" y="5998"/>
                    <a:pt x="647700" y="26000"/>
                  </a:cubicBezTo>
                  <a:cubicBezTo>
                    <a:pt x="636270" y="34573"/>
                    <a:pt x="609600" y="43145"/>
                    <a:pt x="603885" y="46955"/>
                  </a:cubicBezTo>
                  <a:cubicBezTo>
                    <a:pt x="550545" y="76483"/>
                    <a:pt x="498158" y="107915"/>
                    <a:pt x="436245" y="119345"/>
                  </a:cubicBezTo>
                  <a:cubicBezTo>
                    <a:pt x="436245" y="119345"/>
                    <a:pt x="392430" y="128870"/>
                    <a:pt x="383858" y="133633"/>
                  </a:cubicBezTo>
                  <a:cubicBezTo>
                    <a:pt x="374333" y="140300"/>
                    <a:pt x="315278" y="150778"/>
                    <a:pt x="304800" y="155540"/>
                  </a:cubicBezTo>
                  <a:cubicBezTo>
                    <a:pt x="292418" y="162208"/>
                    <a:pt x="257175" y="171733"/>
                    <a:pt x="251460" y="172685"/>
                  </a:cubicBezTo>
                  <a:cubicBezTo>
                    <a:pt x="239078" y="175543"/>
                    <a:pt x="153353" y="200308"/>
                    <a:pt x="131445" y="224120"/>
                  </a:cubicBezTo>
                  <a:cubicBezTo>
                    <a:pt x="110490" y="241265"/>
                    <a:pt x="56198" y="268888"/>
                    <a:pt x="25718" y="301273"/>
                  </a:cubicBezTo>
                  <a:cubicBezTo>
                    <a:pt x="19050" y="307940"/>
                    <a:pt x="9525" y="312703"/>
                    <a:pt x="0" y="328895"/>
                  </a:cubicBezTo>
                  <a:cubicBezTo>
                    <a:pt x="6668" y="321275"/>
                    <a:pt x="20955" y="323180"/>
                    <a:pt x="24765" y="321275"/>
                  </a:cubicBezTo>
                  <a:cubicBezTo>
                    <a:pt x="39053" y="317465"/>
                    <a:pt x="53340" y="313655"/>
                    <a:pt x="68580" y="309845"/>
                  </a:cubicBezTo>
                  <a:cubicBezTo>
                    <a:pt x="76200" y="307940"/>
                    <a:pt x="84773" y="306035"/>
                    <a:pt x="93345" y="303178"/>
                  </a:cubicBezTo>
                  <a:cubicBezTo>
                    <a:pt x="143828" y="286985"/>
                    <a:pt x="183833" y="282223"/>
                    <a:pt x="229553" y="291748"/>
                  </a:cubicBezTo>
                  <a:cubicBezTo>
                    <a:pt x="249555" y="295558"/>
                    <a:pt x="260985" y="303178"/>
                    <a:pt x="270510" y="315560"/>
                  </a:cubicBezTo>
                  <a:cubicBezTo>
                    <a:pt x="275273" y="320323"/>
                    <a:pt x="278130" y="323180"/>
                    <a:pt x="280988" y="329848"/>
                  </a:cubicBezTo>
                  <a:cubicBezTo>
                    <a:pt x="281940" y="332705"/>
                    <a:pt x="284798" y="336515"/>
                    <a:pt x="285750" y="338420"/>
                  </a:cubicBezTo>
                  <a:cubicBezTo>
                    <a:pt x="291465" y="345088"/>
                    <a:pt x="296228" y="351755"/>
                    <a:pt x="301943" y="356518"/>
                  </a:cubicBezTo>
                  <a:cubicBezTo>
                    <a:pt x="308610" y="361280"/>
                    <a:pt x="315278" y="364138"/>
                    <a:pt x="322898" y="365090"/>
                  </a:cubicBezTo>
                  <a:cubicBezTo>
                    <a:pt x="333375" y="366043"/>
                    <a:pt x="345758" y="365090"/>
                    <a:pt x="367665" y="359375"/>
                  </a:cubicBezTo>
                  <a:cubicBezTo>
                    <a:pt x="368618" y="359375"/>
                    <a:pt x="371475" y="358423"/>
                    <a:pt x="371475" y="357470"/>
                  </a:cubicBezTo>
                  <a:cubicBezTo>
                    <a:pt x="374333" y="354613"/>
                    <a:pt x="382905" y="353660"/>
                    <a:pt x="389573" y="356518"/>
                  </a:cubicBezTo>
                  <a:cubicBezTo>
                    <a:pt x="392430" y="358423"/>
                    <a:pt x="394335" y="358423"/>
                    <a:pt x="397193" y="357470"/>
                  </a:cubicBezTo>
                  <a:cubicBezTo>
                    <a:pt x="397193" y="357470"/>
                    <a:pt x="421005" y="356518"/>
                    <a:pt x="426720" y="352708"/>
                  </a:cubicBezTo>
                  <a:cubicBezTo>
                    <a:pt x="436245" y="345088"/>
                    <a:pt x="446723" y="347945"/>
                    <a:pt x="456248" y="348898"/>
                  </a:cubicBezTo>
                  <a:cubicBezTo>
                    <a:pt x="484823" y="349850"/>
                    <a:pt x="513398" y="350803"/>
                    <a:pt x="541973" y="350803"/>
                  </a:cubicBezTo>
                  <a:cubicBezTo>
                    <a:pt x="592455" y="355565"/>
                    <a:pt x="640080" y="368900"/>
                    <a:pt x="674370" y="409858"/>
                  </a:cubicBezTo>
                  <a:cubicBezTo>
                    <a:pt x="674370" y="412715"/>
                    <a:pt x="674370" y="414620"/>
                    <a:pt x="674370" y="416525"/>
                  </a:cubicBezTo>
                  <a:cubicBezTo>
                    <a:pt x="674370" y="431765"/>
                    <a:pt x="681990" y="437480"/>
                    <a:pt x="701993" y="436528"/>
                  </a:cubicBezTo>
                  <a:cubicBezTo>
                    <a:pt x="809625" y="427955"/>
                    <a:pt x="918210" y="422240"/>
                    <a:pt x="1025843" y="414620"/>
                  </a:cubicBezTo>
                  <a:cubicBezTo>
                    <a:pt x="1025843" y="414620"/>
                    <a:pt x="1026795" y="413668"/>
                    <a:pt x="1026795" y="413668"/>
                  </a:cubicBezTo>
                  <a:cubicBezTo>
                    <a:pt x="1032510" y="414620"/>
                    <a:pt x="1039178" y="414620"/>
                    <a:pt x="1044893" y="415573"/>
                  </a:cubicBezTo>
                  <a:cubicBezTo>
                    <a:pt x="1062038" y="414620"/>
                    <a:pt x="1078230" y="414620"/>
                    <a:pt x="1095375" y="413668"/>
                  </a:cubicBezTo>
                  <a:cubicBezTo>
                    <a:pt x="1096328" y="413668"/>
                    <a:pt x="1098233" y="412715"/>
                    <a:pt x="1098233" y="411763"/>
                  </a:cubicBezTo>
                  <a:cubicBezTo>
                    <a:pt x="1139190" y="408905"/>
                    <a:pt x="1180148" y="407000"/>
                    <a:pt x="1220153" y="406048"/>
                  </a:cubicBezTo>
                  <a:cubicBezTo>
                    <a:pt x="1224915" y="406048"/>
                    <a:pt x="1229678" y="405095"/>
                    <a:pt x="1234440" y="406048"/>
                  </a:cubicBezTo>
                  <a:cubicBezTo>
                    <a:pt x="1256348" y="406048"/>
                    <a:pt x="1278255" y="406048"/>
                    <a:pt x="1300163" y="407000"/>
                  </a:cubicBezTo>
                  <a:cubicBezTo>
                    <a:pt x="1316355" y="409858"/>
                    <a:pt x="1329690" y="406048"/>
                    <a:pt x="1338263" y="389855"/>
                  </a:cubicBezTo>
                  <a:cubicBezTo>
                    <a:pt x="1303973" y="350803"/>
                    <a:pt x="1272540" y="309845"/>
                    <a:pt x="1230630" y="276508"/>
                  </a:cubicBezTo>
                  <a:close/>
                </a:path>
              </a:pathLst>
            </a:custGeom>
            <a:solidFill>
              <a:srgbClr val="603907"/>
            </a:solidFill>
            <a:ln w="9525" cap="flat">
              <a:noFill/>
              <a:prstDash val="solid"/>
              <a:miter/>
            </a:ln>
          </p:spPr>
          <p:txBody>
            <a:bodyPr rtlCol="0" anchor="ctr"/>
            <a:lstStyle/>
            <a:p>
              <a:endParaRPr lang="en-US"/>
            </a:p>
          </p:txBody>
        </p:sp>
      </p:grpSp>
      <p:sp>
        <p:nvSpPr>
          <p:cNvPr id="44" name="TextBox 43">
            <a:extLst>
              <a:ext uri="{FF2B5EF4-FFF2-40B4-BE49-F238E27FC236}">
                <a16:creationId xmlns:a16="http://schemas.microsoft.com/office/drawing/2014/main" id="{12B4C1E8-C423-425D-A8A9-24FF9038A162}"/>
              </a:ext>
            </a:extLst>
          </p:cNvPr>
          <p:cNvSpPr txBox="1"/>
          <p:nvPr/>
        </p:nvSpPr>
        <p:spPr>
          <a:xfrm>
            <a:off x="2208608" y="1733132"/>
            <a:ext cx="3071700" cy="1200329"/>
          </a:xfrm>
          <a:prstGeom prst="rect">
            <a:avLst/>
          </a:prstGeom>
          <a:noFill/>
        </p:spPr>
        <p:txBody>
          <a:bodyPr wrap="square" rtlCol="0">
            <a:spAutoFit/>
          </a:bodyPr>
          <a:lstStyle/>
          <a:p>
            <a:pPr algn="just"/>
            <a:r>
              <a:rPr lang="en-US" dirty="0">
                <a:ea typeface="Calibri" panose="020F0502020204030204" pitchFamily="34" charset="0"/>
                <a:cs typeface="Arial" panose="020B0604020202020204" pitchFamily="34" charset="0"/>
              </a:rPr>
              <a:t>Addressing the role of insurance in economic, political, and social development</a:t>
            </a:r>
            <a:endParaRPr lang="en-US" altLang="ko-KR" dirty="0">
              <a:solidFill>
                <a:schemeClr val="tx1">
                  <a:lumMod val="95000"/>
                  <a:lumOff val="5000"/>
                </a:schemeClr>
              </a:solidFill>
              <a:cs typeface="Arial" pitchFamily="34" charset="0"/>
            </a:endParaRPr>
          </a:p>
        </p:txBody>
      </p:sp>
      <p:sp>
        <p:nvSpPr>
          <p:cNvPr id="47" name="TextBox 46">
            <a:extLst>
              <a:ext uri="{FF2B5EF4-FFF2-40B4-BE49-F238E27FC236}">
                <a16:creationId xmlns:a16="http://schemas.microsoft.com/office/drawing/2014/main" id="{F5A3051F-CE74-40BD-9B4C-14200EE73D9B}"/>
              </a:ext>
            </a:extLst>
          </p:cNvPr>
          <p:cNvSpPr txBox="1"/>
          <p:nvPr/>
        </p:nvSpPr>
        <p:spPr>
          <a:xfrm>
            <a:off x="2122474" y="3626358"/>
            <a:ext cx="3437672" cy="1754326"/>
          </a:xfrm>
          <a:prstGeom prst="rect">
            <a:avLst/>
          </a:prstGeom>
          <a:noFill/>
        </p:spPr>
        <p:txBody>
          <a:bodyPr wrap="square" rtlCol="0">
            <a:spAutoFit/>
          </a:bodyPr>
          <a:lstStyle/>
          <a:p>
            <a:pPr algn="just"/>
            <a:r>
              <a:rPr lang="en-US" dirty="0">
                <a:ea typeface="Calibri" panose="020F0502020204030204" pitchFamily="34" charset="0"/>
                <a:cs typeface="Arial" panose="020B0604020202020204" pitchFamily="34" charset="0"/>
              </a:rPr>
              <a:t>Focusing on the outcomes achieved by deploying takaful system with the purpose of promoting cooperation among the participants and fulfilling the social development goals</a:t>
            </a:r>
            <a:endParaRPr lang="en-US" altLang="ko-KR" dirty="0">
              <a:solidFill>
                <a:schemeClr val="tx1">
                  <a:lumMod val="95000"/>
                  <a:lumOff val="5000"/>
                </a:schemeClr>
              </a:solidFill>
              <a:cs typeface="Arial" pitchFamily="34" charset="0"/>
            </a:endParaRPr>
          </a:p>
        </p:txBody>
      </p:sp>
      <p:sp>
        <p:nvSpPr>
          <p:cNvPr id="56" name="TextBox 55">
            <a:extLst>
              <a:ext uri="{FF2B5EF4-FFF2-40B4-BE49-F238E27FC236}">
                <a16:creationId xmlns:a16="http://schemas.microsoft.com/office/drawing/2014/main" id="{857C2E5A-4F09-46DE-9AF0-1D85BCEAA407}"/>
              </a:ext>
            </a:extLst>
          </p:cNvPr>
          <p:cNvSpPr txBox="1"/>
          <p:nvPr/>
        </p:nvSpPr>
        <p:spPr>
          <a:xfrm>
            <a:off x="8432876" y="3005653"/>
            <a:ext cx="3169342" cy="1477328"/>
          </a:xfrm>
          <a:prstGeom prst="rect">
            <a:avLst/>
          </a:prstGeom>
          <a:noFill/>
        </p:spPr>
        <p:txBody>
          <a:bodyPr wrap="square" rtlCol="0">
            <a:spAutoFit/>
          </a:bodyPr>
          <a:lstStyle/>
          <a:p>
            <a:pPr algn="just"/>
            <a:r>
              <a:rPr lang="en-US" dirty="0">
                <a:ea typeface="Calibri" panose="020F0502020204030204" pitchFamily="34" charset="0"/>
                <a:cs typeface="Arial" panose="020B0604020202020204" pitchFamily="34" charset="0"/>
              </a:rPr>
              <a:t>Taking advantage of the agreements and partnerships among Islamic countries and other international and Islamic </a:t>
            </a:r>
            <a:r>
              <a:rPr lang="en-US" dirty="0" smtClean="0">
                <a:ea typeface="Calibri" panose="020F0502020204030204" pitchFamily="34" charset="0"/>
                <a:cs typeface="Arial" panose="020B0604020202020204" pitchFamily="34" charset="0"/>
              </a:rPr>
              <a:t>organizations</a:t>
            </a:r>
            <a:endParaRPr lang="en-US" altLang="ko-KR" dirty="0">
              <a:solidFill>
                <a:schemeClr val="tx1">
                  <a:lumMod val="95000"/>
                  <a:lumOff val="5000"/>
                </a:schemeClr>
              </a:solidFill>
              <a:cs typeface="Arial" pitchFamily="34" charset="0"/>
            </a:endParaRPr>
          </a:p>
        </p:txBody>
      </p:sp>
      <p:sp>
        <p:nvSpPr>
          <p:cNvPr id="61" name="Rectangle 60"/>
          <p:cNvSpPr/>
          <p:nvPr/>
        </p:nvSpPr>
        <p:spPr>
          <a:xfrm>
            <a:off x="7051514" y="1304240"/>
            <a:ext cx="3091032" cy="1200329"/>
          </a:xfrm>
          <a:prstGeom prst="rect">
            <a:avLst/>
          </a:prstGeom>
        </p:spPr>
        <p:txBody>
          <a:bodyPr wrap="square">
            <a:spAutoFit/>
          </a:bodyPr>
          <a:lstStyle/>
          <a:p>
            <a:r>
              <a:rPr lang="en-US" dirty="0"/>
              <a:t>Fostering solidarity among the Islamic countries by the establishment of one single model</a:t>
            </a:r>
          </a:p>
        </p:txBody>
      </p:sp>
      <p:sp>
        <p:nvSpPr>
          <p:cNvPr id="62" name="Rectangle 61"/>
          <p:cNvSpPr/>
          <p:nvPr/>
        </p:nvSpPr>
        <p:spPr>
          <a:xfrm>
            <a:off x="8426219" y="4698995"/>
            <a:ext cx="3010608" cy="2031325"/>
          </a:xfrm>
          <a:prstGeom prst="rect">
            <a:avLst/>
          </a:prstGeom>
        </p:spPr>
        <p:txBody>
          <a:bodyPr wrap="square">
            <a:spAutoFit/>
          </a:bodyPr>
          <a:lstStyle/>
          <a:p>
            <a:pPr algn="just"/>
            <a:r>
              <a:rPr lang="en-US" dirty="0"/>
              <a:t>Founding an all-inclusive retakaful institution that promotes one single model that operates under the international laws among the Islamic countries and at the global level.</a:t>
            </a:r>
          </a:p>
        </p:txBody>
      </p:sp>
      <p:sp>
        <p:nvSpPr>
          <p:cNvPr id="63" name="Frame 17">
            <a:extLst>
              <a:ext uri="{FF2B5EF4-FFF2-40B4-BE49-F238E27FC236}">
                <a16:creationId xmlns:a16="http://schemas.microsoft.com/office/drawing/2014/main" id="{E0C4966E-1281-43C5-BCD4-262CCF74A4BF}"/>
              </a:ext>
            </a:extLst>
          </p:cNvPr>
          <p:cNvSpPr/>
          <p:nvPr/>
        </p:nvSpPr>
        <p:spPr>
          <a:xfrm>
            <a:off x="7899454" y="3565243"/>
            <a:ext cx="366321" cy="370442"/>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64" name="Frame 17">
            <a:extLst>
              <a:ext uri="{FF2B5EF4-FFF2-40B4-BE49-F238E27FC236}">
                <a16:creationId xmlns:a16="http://schemas.microsoft.com/office/drawing/2014/main" id="{E0C4966E-1281-43C5-BCD4-262CCF74A4BF}"/>
              </a:ext>
            </a:extLst>
          </p:cNvPr>
          <p:cNvSpPr/>
          <p:nvPr/>
        </p:nvSpPr>
        <p:spPr>
          <a:xfrm>
            <a:off x="4875423" y="3145582"/>
            <a:ext cx="366321" cy="370442"/>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65" name="Frame 17">
            <a:extLst>
              <a:ext uri="{FF2B5EF4-FFF2-40B4-BE49-F238E27FC236}">
                <a16:creationId xmlns:a16="http://schemas.microsoft.com/office/drawing/2014/main" id="{E0C4966E-1281-43C5-BCD4-262CCF74A4BF}"/>
              </a:ext>
            </a:extLst>
          </p:cNvPr>
          <p:cNvSpPr/>
          <p:nvPr/>
        </p:nvSpPr>
        <p:spPr>
          <a:xfrm>
            <a:off x="5420315" y="2072981"/>
            <a:ext cx="366321" cy="370442"/>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66" name="Frame 17">
            <a:extLst>
              <a:ext uri="{FF2B5EF4-FFF2-40B4-BE49-F238E27FC236}">
                <a16:creationId xmlns:a16="http://schemas.microsoft.com/office/drawing/2014/main" id="{E0C4966E-1281-43C5-BCD4-262CCF74A4BF}"/>
              </a:ext>
            </a:extLst>
          </p:cNvPr>
          <p:cNvSpPr/>
          <p:nvPr/>
        </p:nvSpPr>
        <p:spPr>
          <a:xfrm>
            <a:off x="7976663" y="2629583"/>
            <a:ext cx="366321" cy="370442"/>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67" name="Frame 17">
            <a:extLst>
              <a:ext uri="{FF2B5EF4-FFF2-40B4-BE49-F238E27FC236}">
                <a16:creationId xmlns:a16="http://schemas.microsoft.com/office/drawing/2014/main" id="{E0C4966E-1281-43C5-BCD4-262CCF74A4BF}"/>
              </a:ext>
            </a:extLst>
          </p:cNvPr>
          <p:cNvSpPr/>
          <p:nvPr/>
        </p:nvSpPr>
        <p:spPr>
          <a:xfrm>
            <a:off x="7875581" y="4562219"/>
            <a:ext cx="366321" cy="370442"/>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Tree>
    <p:extLst>
      <p:ext uri="{BB962C8B-B14F-4D97-AF65-F5344CB8AC3E}">
        <p14:creationId xmlns:p14="http://schemas.microsoft.com/office/powerpoint/2010/main" val="1281549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8319" y="391885"/>
            <a:ext cx="1148258" cy="1483027"/>
          </a:xfrm>
          <a:prstGeom prst="rect">
            <a:avLst/>
          </a:prstGeom>
        </p:spPr>
      </p:pic>
      <p:sp>
        <p:nvSpPr>
          <p:cNvPr id="5"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2189220" y="708600"/>
            <a:ext cx="5960867" cy="647994"/>
          </a:xfrm>
        </p:spPr>
        <p:txBody>
          <a:bodyPr/>
          <a:lstStyle/>
          <a:p>
            <a:pPr algn="just">
              <a:lnSpc>
                <a:spcPct val="115000"/>
              </a:lnSpc>
              <a:spcAft>
                <a:spcPts val="800"/>
              </a:spcAft>
            </a:pPr>
            <a:r>
              <a:rPr lang="en-US" sz="2400" b="1" dirty="0">
                <a:solidFill>
                  <a:schemeClr val="accent5">
                    <a:lumMod val="75000"/>
                    <a:lumOff val="25000"/>
                  </a:schemeClr>
                </a:solidFill>
                <a:latin typeface="+mn-lt"/>
                <a:ea typeface="Calibri" panose="020F0502020204030204" pitchFamily="34" charset="0"/>
              </a:rPr>
              <a:t>Section Three: </a:t>
            </a:r>
            <a:r>
              <a:rPr lang="en-US" sz="2400" b="1" dirty="0">
                <a:latin typeface="+mn-lt"/>
                <a:ea typeface="Calibri" panose="020F0502020204030204" pitchFamily="34" charset="0"/>
              </a:rPr>
              <a:t>Business Improvement</a:t>
            </a:r>
            <a:endParaRPr lang="en-US" sz="1600" b="1" dirty="0">
              <a:latin typeface="+mn-lt"/>
              <a:ea typeface="Calibri" panose="020F0502020204030204" pitchFamily="34" charset="0"/>
            </a:endParaRPr>
          </a:p>
        </p:txBody>
      </p:sp>
      <p:grpSp>
        <p:nvGrpSpPr>
          <p:cNvPr id="6" name="Group 5">
            <a:extLst>
              <a:ext uri="{FF2B5EF4-FFF2-40B4-BE49-F238E27FC236}">
                <a16:creationId xmlns:a16="http://schemas.microsoft.com/office/drawing/2014/main" id="{1D5C8EFF-E60E-40FC-AD17-EFCFB458A2DB}"/>
              </a:ext>
            </a:extLst>
          </p:cNvPr>
          <p:cNvGrpSpPr/>
          <p:nvPr/>
        </p:nvGrpSpPr>
        <p:grpSpPr>
          <a:xfrm>
            <a:off x="4748865" y="2511854"/>
            <a:ext cx="3664645" cy="2411119"/>
            <a:chOff x="3037265" y="3084075"/>
            <a:chExt cx="2158400" cy="1420099"/>
          </a:xfrm>
        </p:grpSpPr>
        <p:grpSp>
          <p:nvGrpSpPr>
            <p:cNvPr id="7" name="Group 6">
              <a:extLst>
                <a:ext uri="{FF2B5EF4-FFF2-40B4-BE49-F238E27FC236}">
                  <a16:creationId xmlns:a16="http://schemas.microsoft.com/office/drawing/2014/main" id="{D8D488C5-D017-486A-BD1B-1816D601EE87}"/>
                </a:ext>
              </a:extLst>
            </p:cNvPr>
            <p:cNvGrpSpPr/>
            <p:nvPr/>
          </p:nvGrpSpPr>
          <p:grpSpPr>
            <a:xfrm>
              <a:off x="3037265" y="3097405"/>
              <a:ext cx="2158400" cy="1400089"/>
              <a:chOff x="3133680" y="3201350"/>
              <a:chExt cx="1998156" cy="1296144"/>
            </a:xfrm>
          </p:grpSpPr>
          <p:sp>
            <p:nvSpPr>
              <p:cNvPr id="16" name="Block Arc 15">
                <a:extLst>
                  <a:ext uri="{FF2B5EF4-FFF2-40B4-BE49-F238E27FC236}">
                    <a16:creationId xmlns:a16="http://schemas.microsoft.com/office/drawing/2014/main" id="{B1D62677-884D-4246-819C-17768A7C2400}"/>
                  </a:ext>
                </a:extLst>
              </p:cNvPr>
              <p:cNvSpPr/>
              <p:nvPr/>
            </p:nvSpPr>
            <p:spPr>
              <a:xfrm rot="16200000">
                <a:off x="3133680" y="3201350"/>
                <a:ext cx="1296144" cy="1296144"/>
              </a:xfrm>
              <a:prstGeom prst="blockArc">
                <a:avLst>
                  <a:gd name="adj1" fmla="val 11982758"/>
                  <a:gd name="adj2" fmla="val 20451208"/>
                  <a:gd name="adj3" fmla="val 2565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cs typeface="Arial" pitchFamily="34" charset="0"/>
                </a:endParaRPr>
              </a:p>
            </p:txBody>
          </p:sp>
          <p:sp>
            <p:nvSpPr>
              <p:cNvPr id="17" name="Block Arc 16">
                <a:extLst>
                  <a:ext uri="{FF2B5EF4-FFF2-40B4-BE49-F238E27FC236}">
                    <a16:creationId xmlns:a16="http://schemas.microsoft.com/office/drawing/2014/main" id="{A06E343F-966E-4A30-9DB1-AD3968E7EDD4}"/>
                  </a:ext>
                </a:extLst>
              </p:cNvPr>
              <p:cNvSpPr/>
              <p:nvPr/>
            </p:nvSpPr>
            <p:spPr>
              <a:xfrm rot="5400000">
                <a:off x="3835692" y="3201350"/>
                <a:ext cx="1296144" cy="1296144"/>
              </a:xfrm>
              <a:prstGeom prst="blockArc">
                <a:avLst>
                  <a:gd name="adj1" fmla="val 11982758"/>
                  <a:gd name="adj2" fmla="val 20451208"/>
                  <a:gd name="adj3" fmla="val 256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cs typeface="Arial" pitchFamily="34" charset="0"/>
                </a:endParaRPr>
              </a:p>
            </p:txBody>
          </p:sp>
        </p:grpSp>
        <p:grpSp>
          <p:nvGrpSpPr>
            <p:cNvPr id="8" name="Group 7">
              <a:extLst>
                <a:ext uri="{FF2B5EF4-FFF2-40B4-BE49-F238E27FC236}">
                  <a16:creationId xmlns:a16="http://schemas.microsoft.com/office/drawing/2014/main" id="{70F7CCDE-3EDA-42C3-8379-249FBD623954}"/>
                </a:ext>
              </a:extLst>
            </p:cNvPr>
            <p:cNvGrpSpPr/>
            <p:nvPr/>
          </p:nvGrpSpPr>
          <p:grpSpPr>
            <a:xfrm rot="5400000">
              <a:off x="3406415" y="3323016"/>
              <a:ext cx="1420099" cy="942218"/>
              <a:chOff x="3209463" y="3353750"/>
              <a:chExt cx="1953537" cy="1296145"/>
            </a:xfrm>
          </p:grpSpPr>
          <p:sp>
            <p:nvSpPr>
              <p:cNvPr id="14" name="Block Arc 13">
                <a:extLst>
                  <a:ext uri="{FF2B5EF4-FFF2-40B4-BE49-F238E27FC236}">
                    <a16:creationId xmlns:a16="http://schemas.microsoft.com/office/drawing/2014/main" id="{2E8A4A14-B4F5-42C8-8B7B-6EEDB9DD6CB1}"/>
                  </a:ext>
                </a:extLst>
              </p:cNvPr>
              <p:cNvSpPr/>
              <p:nvPr/>
            </p:nvSpPr>
            <p:spPr>
              <a:xfrm rot="16200000">
                <a:off x="3209464" y="3353750"/>
                <a:ext cx="1296144" cy="1296145"/>
              </a:xfrm>
              <a:prstGeom prst="blockArc">
                <a:avLst>
                  <a:gd name="adj1" fmla="val 11982758"/>
                  <a:gd name="adj2" fmla="val 20451208"/>
                  <a:gd name="adj3" fmla="val 2565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cs typeface="Arial" pitchFamily="34" charset="0"/>
                </a:endParaRPr>
              </a:p>
            </p:txBody>
          </p:sp>
          <p:sp>
            <p:nvSpPr>
              <p:cNvPr id="15" name="Block Arc 14">
                <a:extLst>
                  <a:ext uri="{FF2B5EF4-FFF2-40B4-BE49-F238E27FC236}">
                    <a16:creationId xmlns:a16="http://schemas.microsoft.com/office/drawing/2014/main" id="{DC571A7C-03B5-4361-8080-B890338B23BE}"/>
                  </a:ext>
                </a:extLst>
              </p:cNvPr>
              <p:cNvSpPr/>
              <p:nvPr/>
            </p:nvSpPr>
            <p:spPr>
              <a:xfrm rot="5400000">
                <a:off x="3866856" y="3353749"/>
                <a:ext cx="1296144" cy="1296145"/>
              </a:xfrm>
              <a:prstGeom prst="blockArc">
                <a:avLst>
                  <a:gd name="adj1" fmla="val 11982758"/>
                  <a:gd name="adj2" fmla="val 20451208"/>
                  <a:gd name="adj3" fmla="val 256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cs typeface="Arial" pitchFamily="34" charset="0"/>
                </a:endParaRPr>
              </a:p>
            </p:txBody>
          </p:sp>
        </p:grpSp>
        <p:grpSp>
          <p:nvGrpSpPr>
            <p:cNvPr id="9" name="Group 8">
              <a:extLst>
                <a:ext uri="{FF2B5EF4-FFF2-40B4-BE49-F238E27FC236}">
                  <a16:creationId xmlns:a16="http://schemas.microsoft.com/office/drawing/2014/main" id="{2323EDEF-6420-41E5-84C4-0BD2469C0208}"/>
                </a:ext>
              </a:extLst>
            </p:cNvPr>
            <p:cNvGrpSpPr/>
            <p:nvPr/>
          </p:nvGrpSpPr>
          <p:grpSpPr>
            <a:xfrm rot="18900000">
              <a:off x="3780436" y="3459428"/>
              <a:ext cx="676037" cy="676035"/>
              <a:chOff x="6131024" y="2986370"/>
              <a:chExt cx="676037" cy="676035"/>
            </a:xfrm>
          </p:grpSpPr>
          <p:sp>
            <p:nvSpPr>
              <p:cNvPr id="10" name="Pie 5">
                <a:extLst>
                  <a:ext uri="{FF2B5EF4-FFF2-40B4-BE49-F238E27FC236}">
                    <a16:creationId xmlns:a16="http://schemas.microsoft.com/office/drawing/2014/main" id="{FE70DB89-6832-4AF9-82DF-B7BD8836F2B3}"/>
                  </a:ext>
                </a:extLst>
              </p:cNvPr>
              <p:cNvSpPr/>
              <p:nvPr/>
            </p:nvSpPr>
            <p:spPr>
              <a:xfrm rot="10800000">
                <a:off x="6131024" y="2986370"/>
                <a:ext cx="673224" cy="673224"/>
              </a:xfrm>
              <a:prstGeom prst="pie">
                <a:avLst>
                  <a:gd name="adj1" fmla="val 0"/>
                  <a:gd name="adj2" fmla="val 547160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cs typeface="Arial" pitchFamily="34" charset="0"/>
                </a:endParaRPr>
              </a:p>
            </p:txBody>
          </p:sp>
          <p:sp>
            <p:nvSpPr>
              <p:cNvPr id="11" name="Pie 6">
                <a:extLst>
                  <a:ext uri="{FF2B5EF4-FFF2-40B4-BE49-F238E27FC236}">
                    <a16:creationId xmlns:a16="http://schemas.microsoft.com/office/drawing/2014/main" id="{F1C5AC83-048E-431E-8BE8-02EB7E07B029}"/>
                  </a:ext>
                </a:extLst>
              </p:cNvPr>
              <p:cNvSpPr/>
              <p:nvPr/>
            </p:nvSpPr>
            <p:spPr>
              <a:xfrm>
                <a:off x="6131024" y="2986370"/>
                <a:ext cx="673224" cy="673224"/>
              </a:xfrm>
              <a:prstGeom prst="pie">
                <a:avLst>
                  <a:gd name="adj1" fmla="val 0"/>
                  <a:gd name="adj2" fmla="val 547160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cs typeface="Arial" pitchFamily="34" charset="0"/>
                </a:endParaRPr>
              </a:p>
            </p:txBody>
          </p:sp>
          <p:sp>
            <p:nvSpPr>
              <p:cNvPr id="12" name="Pie 7">
                <a:extLst>
                  <a:ext uri="{FF2B5EF4-FFF2-40B4-BE49-F238E27FC236}">
                    <a16:creationId xmlns:a16="http://schemas.microsoft.com/office/drawing/2014/main" id="{DBC1F418-95DD-47E5-BA12-49ED4B9285BD}"/>
                  </a:ext>
                </a:extLst>
              </p:cNvPr>
              <p:cNvSpPr/>
              <p:nvPr/>
            </p:nvSpPr>
            <p:spPr>
              <a:xfrm rot="5400000">
                <a:off x="6133837" y="2989181"/>
                <a:ext cx="673223" cy="673225"/>
              </a:xfrm>
              <a:prstGeom prst="pie">
                <a:avLst>
                  <a:gd name="adj1" fmla="val 0"/>
                  <a:gd name="adj2" fmla="val 547160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cs typeface="Arial" pitchFamily="34" charset="0"/>
                </a:endParaRPr>
              </a:p>
            </p:txBody>
          </p:sp>
          <p:sp>
            <p:nvSpPr>
              <p:cNvPr id="13" name="Pie 8">
                <a:extLst>
                  <a:ext uri="{FF2B5EF4-FFF2-40B4-BE49-F238E27FC236}">
                    <a16:creationId xmlns:a16="http://schemas.microsoft.com/office/drawing/2014/main" id="{B598C0DF-5AB9-4350-87D9-E88ABA01C239}"/>
                  </a:ext>
                </a:extLst>
              </p:cNvPr>
              <p:cNvSpPr/>
              <p:nvPr/>
            </p:nvSpPr>
            <p:spPr>
              <a:xfrm rot="16200000">
                <a:off x="6133837" y="2989179"/>
                <a:ext cx="673224" cy="673224"/>
              </a:xfrm>
              <a:prstGeom prst="pie">
                <a:avLst>
                  <a:gd name="adj1" fmla="val 0"/>
                  <a:gd name="adj2" fmla="val 547160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cs typeface="Arial" pitchFamily="34" charset="0"/>
                </a:endParaRPr>
              </a:p>
            </p:txBody>
          </p:sp>
        </p:grpSp>
      </p:grpSp>
      <p:grpSp>
        <p:nvGrpSpPr>
          <p:cNvPr id="18" name="Group 17">
            <a:extLst>
              <a:ext uri="{FF2B5EF4-FFF2-40B4-BE49-F238E27FC236}">
                <a16:creationId xmlns:a16="http://schemas.microsoft.com/office/drawing/2014/main" id="{16663E28-0A8C-4E2F-962B-1A266ADF68BF}"/>
              </a:ext>
            </a:extLst>
          </p:cNvPr>
          <p:cNvGrpSpPr/>
          <p:nvPr/>
        </p:nvGrpSpPr>
        <p:grpSpPr>
          <a:xfrm>
            <a:off x="8549548" y="3074394"/>
            <a:ext cx="3242040" cy="1785104"/>
            <a:chOff x="3017859" y="4283314"/>
            <a:chExt cx="1886852" cy="1785104"/>
          </a:xfrm>
        </p:grpSpPr>
        <p:sp>
          <p:nvSpPr>
            <p:cNvPr id="19" name="TextBox 18">
              <a:extLst>
                <a:ext uri="{FF2B5EF4-FFF2-40B4-BE49-F238E27FC236}">
                  <a16:creationId xmlns:a16="http://schemas.microsoft.com/office/drawing/2014/main" id="{8E4D4CE3-9F58-4EA0-A134-3613CEEDBC94}"/>
                </a:ext>
              </a:extLst>
            </p:cNvPr>
            <p:cNvSpPr txBox="1"/>
            <p:nvPr/>
          </p:nvSpPr>
          <p:spPr>
            <a:xfrm>
              <a:off x="3017859" y="4560313"/>
              <a:ext cx="1886852" cy="1508105"/>
            </a:xfrm>
            <a:prstGeom prst="rect">
              <a:avLst/>
            </a:prstGeom>
            <a:noFill/>
          </p:spPr>
          <p:txBody>
            <a:bodyPr wrap="square" rtlCol="0">
              <a:spAutoFit/>
            </a:bodyPr>
            <a:lstStyle/>
            <a:p>
              <a:pPr algn="just">
                <a:lnSpc>
                  <a:spcPct val="115000"/>
                </a:lnSpc>
                <a:spcAft>
                  <a:spcPts val="800"/>
                </a:spcAft>
              </a:pPr>
              <a:r>
                <a:rPr lang="en-US" sz="1600" dirty="0">
                  <a:ea typeface="Calibri" panose="020F0502020204030204" pitchFamily="34" charset="0"/>
                  <a:cs typeface="Arial" panose="020B0604020202020204" pitchFamily="34" charset="0"/>
                </a:rPr>
                <a:t>The necessity of addressing the least competencies required to take the executive positions in takaful companies and relevant funds;</a:t>
              </a:r>
              <a:endParaRPr lang="en-US" sz="1100" dirty="0">
                <a:ea typeface="Calibri" panose="020F0502020204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2CCAC556-5A66-4FC7-BCC7-6BE87DDC1DE5}"/>
                </a:ext>
              </a:extLst>
            </p:cNvPr>
            <p:cNvSpPr txBox="1"/>
            <p:nvPr/>
          </p:nvSpPr>
          <p:spPr>
            <a:xfrm>
              <a:off x="3017859" y="4283314"/>
              <a:ext cx="335104" cy="400110"/>
            </a:xfrm>
            <a:prstGeom prst="rect">
              <a:avLst/>
            </a:prstGeom>
            <a:noFill/>
          </p:spPr>
          <p:txBody>
            <a:bodyPr wrap="square" rtlCol="0">
              <a:spAutoFit/>
            </a:bodyPr>
            <a:lstStyle/>
            <a:p>
              <a:pPr algn="ctr"/>
              <a:r>
                <a:rPr lang="en-US" altLang="ko-KR" sz="2000" b="1" dirty="0" smtClean="0">
                  <a:solidFill>
                    <a:schemeClr val="accent2"/>
                  </a:solidFill>
                  <a:cs typeface="Arial" pitchFamily="34" charset="0"/>
                </a:rPr>
                <a:t>03</a:t>
              </a:r>
              <a:endParaRPr lang="ko-KR" altLang="en-US" sz="2000" b="1" dirty="0">
                <a:solidFill>
                  <a:schemeClr val="accent2"/>
                </a:solidFill>
                <a:cs typeface="Arial" pitchFamily="34" charset="0"/>
              </a:endParaRPr>
            </a:p>
          </p:txBody>
        </p:sp>
      </p:grpSp>
      <p:grpSp>
        <p:nvGrpSpPr>
          <p:cNvPr id="21" name="Group 20">
            <a:extLst>
              <a:ext uri="{FF2B5EF4-FFF2-40B4-BE49-F238E27FC236}">
                <a16:creationId xmlns:a16="http://schemas.microsoft.com/office/drawing/2014/main" id="{25C9A062-D1E8-4A65-A1A5-3EF8FDE2EC4C}"/>
              </a:ext>
            </a:extLst>
          </p:cNvPr>
          <p:cNvGrpSpPr/>
          <p:nvPr/>
        </p:nvGrpSpPr>
        <p:grpSpPr>
          <a:xfrm>
            <a:off x="4395705" y="1367909"/>
            <a:ext cx="4364716" cy="1107996"/>
            <a:chOff x="3017859" y="4115365"/>
            <a:chExt cx="1886852" cy="1107996"/>
          </a:xfrm>
        </p:grpSpPr>
        <p:sp>
          <p:nvSpPr>
            <p:cNvPr id="22" name="TextBox 21">
              <a:extLst>
                <a:ext uri="{FF2B5EF4-FFF2-40B4-BE49-F238E27FC236}">
                  <a16:creationId xmlns:a16="http://schemas.microsoft.com/office/drawing/2014/main" id="{5A0FB214-9077-4CC0-BCEE-843AABFC3230}"/>
                </a:ext>
              </a:extLst>
            </p:cNvPr>
            <p:cNvSpPr txBox="1"/>
            <p:nvPr/>
          </p:nvSpPr>
          <p:spPr>
            <a:xfrm>
              <a:off x="3017859" y="4392364"/>
              <a:ext cx="1886852" cy="830997"/>
            </a:xfrm>
            <a:prstGeom prst="rect">
              <a:avLst/>
            </a:prstGeom>
            <a:noFill/>
          </p:spPr>
          <p:txBody>
            <a:bodyPr wrap="square" rtlCol="0">
              <a:spAutoFit/>
            </a:bodyPr>
            <a:lstStyle/>
            <a:p>
              <a:pPr algn="ctr"/>
              <a:r>
                <a:rPr lang="en-US" altLang="ko-KR" sz="1600" dirty="0">
                  <a:cs typeface="Arial" pitchFamily="34" charset="0"/>
                </a:rPr>
                <a:t>The necessity of addressing the executive and regulatory infrastructures in performing takaful operations and financing takaful funds</a:t>
              </a:r>
              <a:endParaRPr lang="ko-KR" altLang="en-US" sz="1600" dirty="0">
                <a:cs typeface="Arial" pitchFamily="34" charset="0"/>
              </a:endParaRPr>
            </a:p>
          </p:txBody>
        </p:sp>
        <p:sp>
          <p:nvSpPr>
            <p:cNvPr id="23" name="TextBox 22">
              <a:extLst>
                <a:ext uri="{FF2B5EF4-FFF2-40B4-BE49-F238E27FC236}">
                  <a16:creationId xmlns:a16="http://schemas.microsoft.com/office/drawing/2014/main" id="{203687E2-1E3B-431A-98FA-59E8B52A6D12}"/>
                </a:ext>
              </a:extLst>
            </p:cNvPr>
            <p:cNvSpPr txBox="1"/>
            <p:nvPr/>
          </p:nvSpPr>
          <p:spPr>
            <a:xfrm>
              <a:off x="3017859" y="4115365"/>
              <a:ext cx="213387" cy="400110"/>
            </a:xfrm>
            <a:prstGeom prst="rect">
              <a:avLst/>
            </a:prstGeom>
            <a:noFill/>
          </p:spPr>
          <p:txBody>
            <a:bodyPr wrap="square" rtlCol="0">
              <a:spAutoFit/>
            </a:bodyPr>
            <a:lstStyle/>
            <a:p>
              <a:pPr algn="ctr"/>
              <a:r>
                <a:rPr lang="en-US" altLang="ko-KR" sz="2000" b="1" dirty="0" smtClean="0">
                  <a:solidFill>
                    <a:schemeClr val="accent3"/>
                  </a:solidFill>
                  <a:cs typeface="Arial" pitchFamily="34" charset="0"/>
                </a:rPr>
                <a:t>01</a:t>
              </a:r>
              <a:endParaRPr lang="ko-KR" altLang="en-US" sz="2000" b="1" dirty="0">
                <a:solidFill>
                  <a:schemeClr val="accent3"/>
                </a:solidFill>
                <a:cs typeface="Arial" pitchFamily="34" charset="0"/>
              </a:endParaRPr>
            </a:p>
          </p:txBody>
        </p:sp>
      </p:grpSp>
      <p:grpSp>
        <p:nvGrpSpPr>
          <p:cNvPr id="24" name="Group 23">
            <a:extLst>
              <a:ext uri="{FF2B5EF4-FFF2-40B4-BE49-F238E27FC236}">
                <a16:creationId xmlns:a16="http://schemas.microsoft.com/office/drawing/2014/main" id="{F4817858-C684-4029-AC46-6F4D5CBE02C2}"/>
              </a:ext>
            </a:extLst>
          </p:cNvPr>
          <p:cNvGrpSpPr/>
          <p:nvPr/>
        </p:nvGrpSpPr>
        <p:grpSpPr>
          <a:xfrm>
            <a:off x="2245427" y="2909633"/>
            <a:ext cx="2364731" cy="1463351"/>
            <a:chOff x="3538444" y="4184562"/>
            <a:chExt cx="1376263" cy="877099"/>
          </a:xfrm>
        </p:grpSpPr>
        <p:sp>
          <p:nvSpPr>
            <p:cNvPr id="25" name="TextBox 24">
              <a:extLst>
                <a:ext uri="{FF2B5EF4-FFF2-40B4-BE49-F238E27FC236}">
                  <a16:creationId xmlns:a16="http://schemas.microsoft.com/office/drawing/2014/main" id="{6D492B0D-FEE5-4B07-BC94-45733A1E6FBE}"/>
                </a:ext>
              </a:extLst>
            </p:cNvPr>
            <p:cNvSpPr txBox="1"/>
            <p:nvPr/>
          </p:nvSpPr>
          <p:spPr>
            <a:xfrm>
              <a:off x="3538444" y="4416001"/>
              <a:ext cx="1376263" cy="645660"/>
            </a:xfrm>
            <a:prstGeom prst="rect">
              <a:avLst/>
            </a:prstGeom>
            <a:noFill/>
          </p:spPr>
          <p:txBody>
            <a:bodyPr wrap="square" rtlCol="0">
              <a:spAutoFit/>
            </a:bodyPr>
            <a:lstStyle/>
            <a:p>
              <a:pPr algn="just"/>
              <a:r>
                <a:rPr lang="en-US" sz="1600" dirty="0">
                  <a:ea typeface="Calibri" panose="020F0502020204030204" pitchFamily="34" charset="0"/>
                  <a:cs typeface="Arial" panose="020B0604020202020204" pitchFamily="34" charset="0"/>
                </a:rPr>
                <a:t>Creating educational settings and employing professional and efficient workforces</a:t>
              </a:r>
              <a:endParaRPr lang="ko-KR" altLang="en-US" sz="1600" dirty="0">
                <a:solidFill>
                  <a:schemeClr val="tx1">
                    <a:lumMod val="65000"/>
                    <a:lumOff val="35000"/>
                  </a:schemeClr>
                </a:solidFill>
                <a:cs typeface="Arial" pitchFamily="34" charset="0"/>
              </a:endParaRPr>
            </a:p>
          </p:txBody>
        </p:sp>
        <p:sp>
          <p:nvSpPr>
            <p:cNvPr id="26" name="TextBox 25">
              <a:extLst>
                <a:ext uri="{FF2B5EF4-FFF2-40B4-BE49-F238E27FC236}">
                  <a16:creationId xmlns:a16="http://schemas.microsoft.com/office/drawing/2014/main" id="{59D11D79-B6A4-40FE-858A-2ECB9A549FD2}"/>
                </a:ext>
              </a:extLst>
            </p:cNvPr>
            <p:cNvSpPr txBox="1"/>
            <p:nvPr/>
          </p:nvSpPr>
          <p:spPr>
            <a:xfrm>
              <a:off x="3564843" y="4184562"/>
              <a:ext cx="369266" cy="400110"/>
            </a:xfrm>
            <a:prstGeom prst="rect">
              <a:avLst/>
            </a:prstGeom>
            <a:noFill/>
          </p:spPr>
          <p:txBody>
            <a:bodyPr wrap="square" rtlCol="0">
              <a:spAutoFit/>
            </a:bodyPr>
            <a:lstStyle/>
            <a:p>
              <a:pPr algn="ctr"/>
              <a:r>
                <a:rPr lang="en-US" altLang="ko-KR" sz="2000" b="1" dirty="0" smtClean="0">
                  <a:solidFill>
                    <a:schemeClr val="accent4"/>
                  </a:solidFill>
                  <a:cs typeface="Arial" pitchFamily="34" charset="0"/>
                </a:rPr>
                <a:t>02</a:t>
              </a:r>
              <a:endParaRPr lang="ko-KR" altLang="en-US" sz="2000" b="1" dirty="0">
                <a:solidFill>
                  <a:schemeClr val="accent4"/>
                </a:solidFill>
                <a:cs typeface="Arial" pitchFamily="34" charset="0"/>
              </a:endParaRPr>
            </a:p>
          </p:txBody>
        </p:sp>
      </p:grpSp>
      <p:grpSp>
        <p:nvGrpSpPr>
          <p:cNvPr id="27" name="Group 26">
            <a:extLst>
              <a:ext uri="{FF2B5EF4-FFF2-40B4-BE49-F238E27FC236}">
                <a16:creationId xmlns:a16="http://schemas.microsoft.com/office/drawing/2014/main" id="{78AA9ADF-1F86-4054-90B3-3F2F127D1F18}"/>
              </a:ext>
            </a:extLst>
          </p:cNvPr>
          <p:cNvGrpSpPr/>
          <p:nvPr/>
        </p:nvGrpSpPr>
        <p:grpSpPr>
          <a:xfrm>
            <a:off x="2487698" y="4911611"/>
            <a:ext cx="6281349" cy="1593909"/>
            <a:chOff x="2189305" y="4191355"/>
            <a:chExt cx="2715406" cy="1593909"/>
          </a:xfrm>
        </p:grpSpPr>
        <p:sp>
          <p:nvSpPr>
            <p:cNvPr id="28" name="TextBox 27">
              <a:extLst>
                <a:ext uri="{FF2B5EF4-FFF2-40B4-BE49-F238E27FC236}">
                  <a16:creationId xmlns:a16="http://schemas.microsoft.com/office/drawing/2014/main" id="{62261848-534C-4C3C-8DF1-C3CADC98A5D5}"/>
                </a:ext>
              </a:extLst>
            </p:cNvPr>
            <p:cNvSpPr txBox="1"/>
            <p:nvPr/>
          </p:nvSpPr>
          <p:spPr>
            <a:xfrm>
              <a:off x="3017859" y="4560313"/>
              <a:ext cx="1886852" cy="1224951"/>
            </a:xfrm>
            <a:prstGeom prst="rect">
              <a:avLst/>
            </a:prstGeom>
            <a:noFill/>
          </p:spPr>
          <p:txBody>
            <a:bodyPr wrap="square" rtlCol="0">
              <a:spAutoFit/>
            </a:bodyPr>
            <a:lstStyle/>
            <a:p>
              <a:pPr algn="just">
                <a:lnSpc>
                  <a:spcPct val="115000"/>
                </a:lnSpc>
                <a:spcAft>
                  <a:spcPts val="800"/>
                </a:spcAft>
              </a:pPr>
              <a:r>
                <a:rPr lang="en-US" sz="1600" dirty="0">
                  <a:ea typeface="Calibri" panose="020F0502020204030204" pitchFamily="34" charset="0"/>
                  <a:cs typeface="Arial" panose="020B0604020202020204" pitchFamily="34" charset="0"/>
                </a:rPr>
                <a:t>The development and improvement of the technological infrastructures for both data security and offering knowledge-based takaful products.</a:t>
              </a:r>
              <a:endParaRPr lang="en-US" sz="1100" dirty="0">
                <a:ea typeface="Calibri" panose="020F050202020403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F6708759-398F-49D7-83DC-31664417DC09}"/>
                </a:ext>
              </a:extLst>
            </p:cNvPr>
            <p:cNvSpPr txBox="1"/>
            <p:nvPr/>
          </p:nvSpPr>
          <p:spPr>
            <a:xfrm>
              <a:off x="2189305" y="4191355"/>
              <a:ext cx="1886852" cy="400110"/>
            </a:xfrm>
            <a:prstGeom prst="rect">
              <a:avLst/>
            </a:prstGeom>
            <a:noFill/>
          </p:spPr>
          <p:txBody>
            <a:bodyPr wrap="square" rtlCol="0">
              <a:spAutoFit/>
            </a:bodyPr>
            <a:lstStyle/>
            <a:p>
              <a:pPr algn="ctr"/>
              <a:r>
                <a:rPr lang="en-US" altLang="ko-KR" sz="2000" b="1" dirty="0" smtClean="0">
                  <a:solidFill>
                    <a:schemeClr val="accent1"/>
                  </a:solidFill>
                  <a:cs typeface="Arial" pitchFamily="34" charset="0"/>
                </a:rPr>
                <a:t>04</a:t>
              </a:r>
              <a:endParaRPr lang="ko-KR" altLang="en-US" sz="2000" b="1" dirty="0">
                <a:solidFill>
                  <a:schemeClr val="accent1"/>
                </a:solidFill>
                <a:cs typeface="Arial" pitchFamily="34" charset="0"/>
              </a:endParaRPr>
            </a:p>
          </p:txBody>
        </p:sp>
      </p:grpSp>
      <p:sp>
        <p:nvSpPr>
          <p:cNvPr id="30" name="Rectangle 16">
            <a:extLst>
              <a:ext uri="{FF2B5EF4-FFF2-40B4-BE49-F238E27FC236}">
                <a16:creationId xmlns:a16="http://schemas.microsoft.com/office/drawing/2014/main" id="{BF600F9C-1A82-4596-A956-8DFC0E07CD5B}"/>
              </a:ext>
            </a:extLst>
          </p:cNvPr>
          <p:cNvSpPr/>
          <p:nvPr/>
        </p:nvSpPr>
        <p:spPr>
          <a:xfrm rot="2700000">
            <a:off x="5620725" y="3527838"/>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1" name="Rounded Rectangle 5">
            <a:extLst>
              <a:ext uri="{FF2B5EF4-FFF2-40B4-BE49-F238E27FC236}">
                <a16:creationId xmlns:a16="http://schemas.microsoft.com/office/drawing/2014/main" id="{1BE22722-0879-4808-8F34-03ED657A858D}"/>
              </a:ext>
            </a:extLst>
          </p:cNvPr>
          <p:cNvSpPr/>
          <p:nvPr/>
        </p:nvSpPr>
        <p:spPr>
          <a:xfrm flipH="1">
            <a:off x="7268364" y="3585658"/>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2" name="Rounded Rectangle 32">
            <a:extLst>
              <a:ext uri="{FF2B5EF4-FFF2-40B4-BE49-F238E27FC236}">
                <a16:creationId xmlns:a16="http://schemas.microsoft.com/office/drawing/2014/main" id="{721162D6-74DF-4CDB-99C0-D2EFE7541739}"/>
              </a:ext>
            </a:extLst>
          </p:cNvPr>
          <p:cNvSpPr/>
          <p:nvPr/>
        </p:nvSpPr>
        <p:spPr>
          <a:xfrm>
            <a:off x="4889318" y="3562024"/>
            <a:ext cx="322637" cy="32263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3" name="Rectangle 9">
            <a:extLst>
              <a:ext uri="{FF2B5EF4-FFF2-40B4-BE49-F238E27FC236}">
                <a16:creationId xmlns:a16="http://schemas.microsoft.com/office/drawing/2014/main" id="{AB31969A-CB3B-44BC-9BE8-FD86A76E81E8}"/>
              </a:ext>
            </a:extLst>
          </p:cNvPr>
          <p:cNvSpPr/>
          <p:nvPr/>
        </p:nvSpPr>
        <p:spPr>
          <a:xfrm>
            <a:off x="7985356" y="3577176"/>
            <a:ext cx="329463" cy="30840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1762787882"/>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8319" y="391885"/>
            <a:ext cx="1148258" cy="1483027"/>
          </a:xfrm>
          <a:prstGeom prst="rect">
            <a:avLst/>
          </a:prstGeom>
        </p:spPr>
      </p:pic>
      <p:grpSp>
        <p:nvGrpSpPr>
          <p:cNvPr id="4" name="Group 3">
            <a:extLst>
              <a:ext uri="{FF2B5EF4-FFF2-40B4-BE49-F238E27FC236}">
                <a16:creationId xmlns:a16="http://schemas.microsoft.com/office/drawing/2014/main" id="{54756873-DF8B-445B-ADEA-927A9FDCAF6E}"/>
              </a:ext>
            </a:extLst>
          </p:cNvPr>
          <p:cNvGrpSpPr/>
          <p:nvPr/>
        </p:nvGrpSpPr>
        <p:grpSpPr>
          <a:xfrm>
            <a:off x="8698619" y="2020239"/>
            <a:ext cx="3493381" cy="3202334"/>
            <a:chOff x="4709778" y="2467644"/>
            <a:chExt cx="2800698" cy="2799356"/>
          </a:xfrm>
        </p:grpSpPr>
        <p:grpSp>
          <p:nvGrpSpPr>
            <p:cNvPr id="6" name="Group 5">
              <a:extLst>
                <a:ext uri="{FF2B5EF4-FFF2-40B4-BE49-F238E27FC236}">
                  <a16:creationId xmlns:a16="http://schemas.microsoft.com/office/drawing/2014/main" id="{A69544C7-33A4-4529-BC2D-740AFD7B3A2D}"/>
                </a:ext>
              </a:extLst>
            </p:cNvPr>
            <p:cNvGrpSpPr/>
            <p:nvPr/>
          </p:nvGrpSpPr>
          <p:grpSpPr>
            <a:xfrm>
              <a:off x="5172700" y="2922546"/>
              <a:ext cx="1867380" cy="1866423"/>
              <a:chOff x="4574848" y="1897856"/>
              <a:chExt cx="3028217" cy="3026664"/>
            </a:xfrm>
          </p:grpSpPr>
          <p:sp>
            <p:nvSpPr>
              <p:cNvPr id="36" name="Freeform: Shape 36">
                <a:extLst>
                  <a:ext uri="{FF2B5EF4-FFF2-40B4-BE49-F238E27FC236}">
                    <a16:creationId xmlns:a16="http://schemas.microsoft.com/office/drawing/2014/main" id="{70D3F53E-38AA-4306-83CD-6D53BB30950C}"/>
                  </a:ext>
                </a:extLst>
              </p:cNvPr>
              <p:cNvSpPr/>
              <p:nvPr/>
            </p:nvSpPr>
            <p:spPr>
              <a:xfrm>
                <a:off x="4575624" y="1897856"/>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1">
                  <a:lumMod val="20000"/>
                  <a:lumOff val="80000"/>
                </a:schemeClr>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dirty="0"/>
              </a:p>
            </p:txBody>
          </p:sp>
          <p:sp>
            <p:nvSpPr>
              <p:cNvPr id="37" name="Freeform: Shape 37">
                <a:extLst>
                  <a:ext uri="{FF2B5EF4-FFF2-40B4-BE49-F238E27FC236}">
                    <a16:creationId xmlns:a16="http://schemas.microsoft.com/office/drawing/2014/main" id="{0DBE7D60-845F-4A14-B21D-64A45C553CF7}"/>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1">
                  <a:lumMod val="40000"/>
                  <a:lumOff val="60000"/>
                </a:schemeClr>
              </a:solidFill>
              <a:ln w="9525" cap="flat">
                <a:noFill/>
                <a:prstDash val="solid"/>
                <a:miter/>
              </a:ln>
            </p:spPr>
            <p:txBody>
              <a:bodyPr rtlCol="0" anchor="ctr"/>
              <a:lstStyle/>
              <a:p>
                <a:endParaRPr lang="en-US" dirty="0"/>
              </a:p>
            </p:txBody>
          </p:sp>
        </p:grpSp>
        <p:grpSp>
          <p:nvGrpSpPr>
            <p:cNvPr id="7" name="Group 6">
              <a:extLst>
                <a:ext uri="{FF2B5EF4-FFF2-40B4-BE49-F238E27FC236}">
                  <a16:creationId xmlns:a16="http://schemas.microsoft.com/office/drawing/2014/main" id="{87C645F7-9196-4759-8ADC-410BA9E3C68B}"/>
                </a:ext>
              </a:extLst>
            </p:cNvPr>
            <p:cNvGrpSpPr/>
            <p:nvPr/>
          </p:nvGrpSpPr>
          <p:grpSpPr>
            <a:xfrm>
              <a:off x="4709778" y="2467644"/>
              <a:ext cx="2800698" cy="2799356"/>
              <a:chOff x="2666849" y="0"/>
              <a:chExt cx="6856254" cy="6852965"/>
            </a:xfrm>
          </p:grpSpPr>
          <p:sp>
            <p:nvSpPr>
              <p:cNvPr id="8" name="Freeform: Shape 8">
                <a:extLst>
                  <a:ext uri="{FF2B5EF4-FFF2-40B4-BE49-F238E27FC236}">
                    <a16:creationId xmlns:a16="http://schemas.microsoft.com/office/drawing/2014/main" id="{9A368433-AF65-46A9-B677-22A01F95514D}"/>
                  </a:ext>
                </a:extLst>
              </p:cNvPr>
              <p:cNvSpPr/>
              <p:nvPr/>
            </p:nvSpPr>
            <p:spPr>
              <a:xfrm>
                <a:off x="5430278" y="5839841"/>
                <a:ext cx="671369" cy="1003916"/>
              </a:xfrm>
              <a:custGeom>
                <a:avLst/>
                <a:gdLst>
                  <a:gd name="connsiteX0" fmla="*/ 0 w 671368"/>
                  <a:gd name="connsiteY0" fmla="*/ 505534 h 1003915"/>
                  <a:gd name="connsiteX1" fmla="*/ 16941 w 671368"/>
                  <a:gd name="connsiteY1" fmla="*/ 422084 h 1003915"/>
                  <a:gd name="connsiteX2" fmla="*/ 40157 w 671368"/>
                  <a:gd name="connsiteY2" fmla="*/ 439652 h 1003915"/>
                  <a:gd name="connsiteX3" fmla="*/ 174430 w 671368"/>
                  <a:gd name="connsiteY3" fmla="*/ 609691 h 1003915"/>
                  <a:gd name="connsiteX4" fmla="*/ 189489 w 671368"/>
                  <a:gd name="connsiteY4" fmla="*/ 622867 h 1003915"/>
                  <a:gd name="connsiteX5" fmla="*/ 200156 w 671368"/>
                  <a:gd name="connsiteY5" fmla="*/ 567024 h 1003915"/>
                  <a:gd name="connsiteX6" fmla="*/ 229018 w 671368"/>
                  <a:gd name="connsiteY6" fmla="*/ 184281 h 1003915"/>
                  <a:gd name="connsiteX7" fmla="*/ 239058 w 671368"/>
                  <a:gd name="connsiteY7" fmla="*/ 21772 h 1003915"/>
                  <a:gd name="connsiteX8" fmla="*/ 245959 w 671368"/>
                  <a:gd name="connsiteY8" fmla="*/ 1694 h 1003915"/>
                  <a:gd name="connsiteX9" fmla="*/ 322508 w 671368"/>
                  <a:gd name="connsiteY9" fmla="*/ 12361 h 1003915"/>
                  <a:gd name="connsiteX10" fmla="*/ 328782 w 671368"/>
                  <a:gd name="connsiteY10" fmla="*/ 34949 h 1003915"/>
                  <a:gd name="connsiteX11" fmla="*/ 343841 w 671368"/>
                  <a:gd name="connsiteY11" fmla="*/ 303496 h 1003915"/>
                  <a:gd name="connsiteX12" fmla="*/ 341331 w 671368"/>
                  <a:gd name="connsiteY12" fmla="*/ 329222 h 1003915"/>
                  <a:gd name="connsiteX13" fmla="*/ 343214 w 671368"/>
                  <a:gd name="connsiteY13" fmla="*/ 333614 h 1003915"/>
                  <a:gd name="connsiteX14" fmla="*/ 342586 w 671368"/>
                  <a:gd name="connsiteY14" fmla="*/ 332359 h 1003915"/>
                  <a:gd name="connsiteX15" fmla="*/ 357645 w 671368"/>
                  <a:gd name="connsiteY15" fmla="*/ 262712 h 1003915"/>
                  <a:gd name="connsiteX16" fmla="*/ 419135 w 671368"/>
                  <a:gd name="connsiteY16" fmla="*/ 55654 h 1003915"/>
                  <a:gd name="connsiteX17" fmla="*/ 432939 w 671368"/>
                  <a:gd name="connsiteY17" fmla="*/ 27419 h 1003915"/>
                  <a:gd name="connsiteX18" fmla="*/ 506350 w 671368"/>
                  <a:gd name="connsiteY18" fmla="*/ 31811 h 1003915"/>
                  <a:gd name="connsiteX19" fmla="*/ 511370 w 671368"/>
                  <a:gd name="connsiteY19" fmla="*/ 71968 h 1003915"/>
                  <a:gd name="connsiteX20" fmla="*/ 437331 w 671368"/>
                  <a:gd name="connsiteY20" fmla="*/ 413927 h 1003915"/>
                  <a:gd name="connsiteX21" fmla="*/ 420390 w 671368"/>
                  <a:gd name="connsiteY21" fmla="*/ 567652 h 1003915"/>
                  <a:gd name="connsiteX22" fmla="*/ 414743 w 671368"/>
                  <a:gd name="connsiteY22" fmla="*/ 654867 h 1003915"/>
                  <a:gd name="connsiteX23" fmla="*/ 449252 w 671368"/>
                  <a:gd name="connsiteY23" fmla="*/ 636043 h 1003915"/>
                  <a:gd name="connsiteX24" fmla="*/ 634349 w 671368"/>
                  <a:gd name="connsiteY24" fmla="*/ 508671 h 1003915"/>
                  <a:gd name="connsiteX25" fmla="*/ 668232 w 671368"/>
                  <a:gd name="connsiteY25" fmla="*/ 499887 h 1003915"/>
                  <a:gd name="connsiteX26" fmla="*/ 664467 w 671368"/>
                  <a:gd name="connsiteY26" fmla="*/ 581456 h 1003915"/>
                  <a:gd name="connsiteX27" fmla="*/ 410978 w 671368"/>
                  <a:gd name="connsiteY27" fmla="*/ 760278 h 1003915"/>
                  <a:gd name="connsiteX28" fmla="*/ 365174 w 671368"/>
                  <a:gd name="connsiteY28" fmla="*/ 766553 h 1003915"/>
                  <a:gd name="connsiteX29" fmla="*/ 327528 w 671368"/>
                  <a:gd name="connsiteY29" fmla="*/ 772827 h 1003915"/>
                  <a:gd name="connsiteX30" fmla="*/ 345724 w 671368"/>
                  <a:gd name="connsiteY30" fmla="*/ 819886 h 1003915"/>
                  <a:gd name="connsiteX31" fmla="*/ 400939 w 671368"/>
                  <a:gd name="connsiteY31" fmla="*/ 932199 h 1003915"/>
                  <a:gd name="connsiteX32" fmla="*/ 339449 w 671368"/>
                  <a:gd name="connsiteY32" fmla="*/ 995571 h 1003915"/>
                  <a:gd name="connsiteX33" fmla="*/ 137411 w 671368"/>
                  <a:gd name="connsiteY33" fmla="*/ 949767 h 1003915"/>
                  <a:gd name="connsiteX34" fmla="*/ 175685 w 671368"/>
                  <a:gd name="connsiteY34" fmla="*/ 810474 h 1003915"/>
                  <a:gd name="connsiteX35" fmla="*/ 215842 w 671368"/>
                  <a:gd name="connsiteY35" fmla="*/ 797298 h 1003915"/>
                  <a:gd name="connsiteX36" fmla="*/ 235920 w 671368"/>
                  <a:gd name="connsiteY36" fmla="*/ 777846 h 1003915"/>
                  <a:gd name="connsiteX37" fmla="*/ 215215 w 671368"/>
                  <a:gd name="connsiteY37" fmla="*/ 749611 h 1003915"/>
                  <a:gd name="connsiteX38" fmla="*/ 156234 w 671368"/>
                  <a:gd name="connsiteY38" fmla="*/ 715730 h 1003915"/>
                  <a:gd name="connsiteX39" fmla="*/ 0 w 671368"/>
                  <a:gd name="connsiteY39" fmla="*/ 505534 h 100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71368" h="1003915">
                    <a:moveTo>
                      <a:pt x="0" y="505534"/>
                    </a:moveTo>
                    <a:cubicBezTo>
                      <a:pt x="5647" y="477927"/>
                      <a:pt x="11294" y="449692"/>
                      <a:pt x="16941" y="422084"/>
                    </a:cubicBezTo>
                    <a:cubicBezTo>
                      <a:pt x="30745" y="419574"/>
                      <a:pt x="34510" y="432123"/>
                      <a:pt x="40157" y="439652"/>
                    </a:cubicBezTo>
                    <a:cubicBezTo>
                      <a:pt x="83451" y="497377"/>
                      <a:pt x="127999" y="554475"/>
                      <a:pt x="174430" y="609691"/>
                    </a:cubicBezTo>
                    <a:cubicBezTo>
                      <a:pt x="178195" y="614083"/>
                      <a:pt x="180705" y="620357"/>
                      <a:pt x="189489" y="622867"/>
                    </a:cubicBezTo>
                    <a:cubicBezTo>
                      <a:pt x="198273" y="605298"/>
                      <a:pt x="197018" y="585220"/>
                      <a:pt x="200156" y="567024"/>
                    </a:cubicBezTo>
                    <a:cubicBezTo>
                      <a:pt x="224626" y="440280"/>
                      <a:pt x="226509" y="312281"/>
                      <a:pt x="229018" y="184281"/>
                    </a:cubicBezTo>
                    <a:cubicBezTo>
                      <a:pt x="230273" y="130321"/>
                      <a:pt x="231528" y="75733"/>
                      <a:pt x="239058" y="21772"/>
                    </a:cubicBezTo>
                    <a:cubicBezTo>
                      <a:pt x="240312" y="14870"/>
                      <a:pt x="240312" y="7341"/>
                      <a:pt x="245959" y="1694"/>
                    </a:cubicBezTo>
                    <a:cubicBezTo>
                      <a:pt x="272312" y="-3325"/>
                      <a:pt x="297410" y="3576"/>
                      <a:pt x="322508" y="12361"/>
                    </a:cubicBezTo>
                    <a:cubicBezTo>
                      <a:pt x="328155" y="18635"/>
                      <a:pt x="328782" y="26792"/>
                      <a:pt x="328782" y="34949"/>
                    </a:cubicBezTo>
                    <a:cubicBezTo>
                      <a:pt x="329410" y="124674"/>
                      <a:pt x="337567" y="214399"/>
                      <a:pt x="343841" y="303496"/>
                    </a:cubicBezTo>
                    <a:cubicBezTo>
                      <a:pt x="344469" y="312908"/>
                      <a:pt x="341959" y="322320"/>
                      <a:pt x="341331" y="329222"/>
                    </a:cubicBezTo>
                    <a:cubicBezTo>
                      <a:pt x="340704" y="336123"/>
                      <a:pt x="346979" y="333614"/>
                      <a:pt x="343214" y="333614"/>
                    </a:cubicBezTo>
                    <a:cubicBezTo>
                      <a:pt x="342586" y="333614"/>
                      <a:pt x="342586" y="332986"/>
                      <a:pt x="342586" y="332359"/>
                    </a:cubicBezTo>
                    <a:cubicBezTo>
                      <a:pt x="341331" y="307888"/>
                      <a:pt x="350743" y="285300"/>
                      <a:pt x="357645" y="262712"/>
                    </a:cubicBezTo>
                    <a:cubicBezTo>
                      <a:pt x="379606" y="194320"/>
                      <a:pt x="400312" y="124674"/>
                      <a:pt x="419135" y="55654"/>
                    </a:cubicBezTo>
                    <a:cubicBezTo>
                      <a:pt x="421645" y="45615"/>
                      <a:pt x="424154" y="34949"/>
                      <a:pt x="432939" y="27419"/>
                    </a:cubicBezTo>
                    <a:cubicBezTo>
                      <a:pt x="458037" y="17380"/>
                      <a:pt x="482507" y="24910"/>
                      <a:pt x="506350" y="31811"/>
                    </a:cubicBezTo>
                    <a:cubicBezTo>
                      <a:pt x="519527" y="43733"/>
                      <a:pt x="513879" y="58164"/>
                      <a:pt x="511370" y="71968"/>
                    </a:cubicBezTo>
                    <a:cubicBezTo>
                      <a:pt x="490036" y="186791"/>
                      <a:pt x="464311" y="300359"/>
                      <a:pt x="437331" y="413927"/>
                    </a:cubicBezTo>
                    <a:cubicBezTo>
                      <a:pt x="425409" y="464750"/>
                      <a:pt x="424154" y="516201"/>
                      <a:pt x="420390" y="567652"/>
                    </a:cubicBezTo>
                    <a:cubicBezTo>
                      <a:pt x="417880" y="595886"/>
                      <a:pt x="411606" y="624122"/>
                      <a:pt x="414743" y="654867"/>
                    </a:cubicBezTo>
                    <a:cubicBezTo>
                      <a:pt x="428547" y="651102"/>
                      <a:pt x="438586" y="642945"/>
                      <a:pt x="449252" y="636043"/>
                    </a:cubicBezTo>
                    <a:cubicBezTo>
                      <a:pt x="511997" y="595259"/>
                      <a:pt x="572860" y="551966"/>
                      <a:pt x="634349" y="508671"/>
                    </a:cubicBezTo>
                    <a:cubicBezTo>
                      <a:pt x="643761" y="501770"/>
                      <a:pt x="653173" y="487338"/>
                      <a:pt x="668232" y="499887"/>
                    </a:cubicBezTo>
                    <a:cubicBezTo>
                      <a:pt x="673251" y="527495"/>
                      <a:pt x="678271" y="555103"/>
                      <a:pt x="664467" y="581456"/>
                    </a:cubicBezTo>
                    <a:cubicBezTo>
                      <a:pt x="582271" y="644200"/>
                      <a:pt x="498821" y="704435"/>
                      <a:pt x="410978" y="760278"/>
                    </a:cubicBezTo>
                    <a:cubicBezTo>
                      <a:pt x="395292" y="770317"/>
                      <a:pt x="381488" y="768434"/>
                      <a:pt x="365174" y="766553"/>
                    </a:cubicBezTo>
                    <a:cubicBezTo>
                      <a:pt x="352626" y="765297"/>
                      <a:pt x="334430" y="755258"/>
                      <a:pt x="327528" y="772827"/>
                    </a:cubicBezTo>
                    <a:cubicBezTo>
                      <a:pt x="320626" y="791023"/>
                      <a:pt x="321881" y="807337"/>
                      <a:pt x="345724" y="819886"/>
                    </a:cubicBezTo>
                    <a:cubicBezTo>
                      <a:pt x="393410" y="843728"/>
                      <a:pt x="414115" y="889532"/>
                      <a:pt x="400939" y="932199"/>
                    </a:cubicBezTo>
                    <a:cubicBezTo>
                      <a:pt x="391527" y="962943"/>
                      <a:pt x="368312" y="982395"/>
                      <a:pt x="339449" y="995571"/>
                    </a:cubicBezTo>
                    <a:cubicBezTo>
                      <a:pt x="272940" y="1025688"/>
                      <a:pt x="176313" y="1003727"/>
                      <a:pt x="137411" y="949767"/>
                    </a:cubicBezTo>
                    <a:cubicBezTo>
                      <a:pt x="99764" y="897689"/>
                      <a:pt x="114823" y="841219"/>
                      <a:pt x="175685" y="810474"/>
                    </a:cubicBezTo>
                    <a:cubicBezTo>
                      <a:pt x="188234" y="804199"/>
                      <a:pt x="202038" y="799807"/>
                      <a:pt x="215842" y="797298"/>
                    </a:cubicBezTo>
                    <a:cubicBezTo>
                      <a:pt x="228391" y="794788"/>
                      <a:pt x="233411" y="791023"/>
                      <a:pt x="235920" y="777846"/>
                    </a:cubicBezTo>
                    <a:cubicBezTo>
                      <a:pt x="240312" y="757768"/>
                      <a:pt x="233411" y="748356"/>
                      <a:pt x="215215" y="749611"/>
                    </a:cubicBezTo>
                    <a:cubicBezTo>
                      <a:pt x="186979" y="751494"/>
                      <a:pt x="171921" y="735808"/>
                      <a:pt x="156234" y="715730"/>
                    </a:cubicBezTo>
                    <a:cubicBezTo>
                      <a:pt x="103529" y="646710"/>
                      <a:pt x="47059" y="579573"/>
                      <a:pt x="0" y="505534"/>
                    </a:cubicBezTo>
                    <a:close/>
                  </a:path>
                </a:pathLst>
              </a:custGeom>
              <a:solidFill>
                <a:schemeClr val="accent3"/>
              </a:solidFill>
              <a:ln w="6274" cap="flat">
                <a:noFill/>
                <a:prstDash val="solid"/>
                <a:miter/>
              </a:ln>
            </p:spPr>
            <p:txBody>
              <a:bodyPr rtlCol="0" anchor="ctr"/>
              <a:lstStyle/>
              <a:p>
                <a:endParaRPr lang="en-US"/>
              </a:p>
            </p:txBody>
          </p:sp>
          <p:sp>
            <p:nvSpPr>
              <p:cNvPr id="9" name="Freeform: Shape 9">
                <a:extLst>
                  <a:ext uri="{FF2B5EF4-FFF2-40B4-BE49-F238E27FC236}">
                    <a16:creationId xmlns:a16="http://schemas.microsoft.com/office/drawing/2014/main" id="{32AE230A-2833-4E97-AC54-C2FD9C37251A}"/>
                  </a:ext>
                </a:extLst>
              </p:cNvPr>
              <p:cNvSpPr/>
              <p:nvPr/>
            </p:nvSpPr>
            <p:spPr>
              <a:xfrm>
                <a:off x="6095373" y="5842775"/>
                <a:ext cx="658820" cy="1010190"/>
              </a:xfrm>
              <a:custGeom>
                <a:avLst/>
                <a:gdLst>
                  <a:gd name="connsiteX0" fmla="*/ 0 w 658819"/>
                  <a:gd name="connsiteY0" fmla="*/ 578521 h 1010190"/>
                  <a:gd name="connsiteX1" fmla="*/ 0 w 658819"/>
                  <a:gd name="connsiteY1" fmla="*/ 493816 h 1010190"/>
                  <a:gd name="connsiteX2" fmla="*/ 26980 w 658819"/>
                  <a:gd name="connsiteY2" fmla="*/ 506992 h 1010190"/>
                  <a:gd name="connsiteX3" fmla="*/ 187607 w 658819"/>
                  <a:gd name="connsiteY3" fmla="*/ 636246 h 1010190"/>
                  <a:gd name="connsiteX4" fmla="*/ 213959 w 658819"/>
                  <a:gd name="connsiteY4" fmla="*/ 650678 h 1010190"/>
                  <a:gd name="connsiteX5" fmla="*/ 203920 w 658819"/>
                  <a:gd name="connsiteY5" fmla="*/ 493816 h 1010190"/>
                  <a:gd name="connsiteX6" fmla="*/ 129254 w 658819"/>
                  <a:gd name="connsiteY6" fmla="*/ 64642 h 1010190"/>
                  <a:gd name="connsiteX7" fmla="*/ 130509 w 658819"/>
                  <a:gd name="connsiteY7" fmla="*/ 28877 h 1010190"/>
                  <a:gd name="connsiteX8" fmla="*/ 208312 w 658819"/>
                  <a:gd name="connsiteY8" fmla="*/ 24485 h 1010190"/>
                  <a:gd name="connsiteX9" fmla="*/ 226508 w 658819"/>
                  <a:gd name="connsiteY9" fmla="*/ 79701 h 1010190"/>
                  <a:gd name="connsiteX10" fmla="*/ 285489 w 658819"/>
                  <a:gd name="connsiteY10" fmla="*/ 284876 h 1010190"/>
                  <a:gd name="connsiteX11" fmla="*/ 294273 w 658819"/>
                  <a:gd name="connsiteY11" fmla="*/ 333817 h 1010190"/>
                  <a:gd name="connsiteX12" fmla="*/ 308077 w 658819"/>
                  <a:gd name="connsiteY12" fmla="*/ 98524 h 1010190"/>
                  <a:gd name="connsiteX13" fmla="*/ 318743 w 658819"/>
                  <a:gd name="connsiteY13" fmla="*/ 14446 h 1010190"/>
                  <a:gd name="connsiteX14" fmla="*/ 395292 w 658819"/>
                  <a:gd name="connsiteY14" fmla="*/ 2524 h 1010190"/>
                  <a:gd name="connsiteX15" fmla="*/ 407841 w 658819"/>
                  <a:gd name="connsiteY15" fmla="*/ 109818 h 1010190"/>
                  <a:gd name="connsiteX16" fmla="*/ 409095 w 658819"/>
                  <a:gd name="connsiteY16" fmla="*/ 404091 h 1010190"/>
                  <a:gd name="connsiteX17" fmla="*/ 437331 w 658819"/>
                  <a:gd name="connsiteY17" fmla="*/ 634364 h 1010190"/>
                  <a:gd name="connsiteX18" fmla="*/ 480625 w 658819"/>
                  <a:gd name="connsiteY18" fmla="*/ 591070 h 1010190"/>
                  <a:gd name="connsiteX19" fmla="*/ 625565 w 658819"/>
                  <a:gd name="connsiteY19" fmla="*/ 429816 h 1010190"/>
                  <a:gd name="connsiteX20" fmla="*/ 648780 w 658819"/>
                  <a:gd name="connsiteY20" fmla="*/ 417267 h 1010190"/>
                  <a:gd name="connsiteX21" fmla="*/ 664467 w 658819"/>
                  <a:gd name="connsiteY21" fmla="*/ 500090 h 1010190"/>
                  <a:gd name="connsiteX22" fmla="*/ 456782 w 658819"/>
                  <a:gd name="connsiteY22" fmla="*/ 732873 h 1010190"/>
                  <a:gd name="connsiteX23" fmla="*/ 407213 w 658819"/>
                  <a:gd name="connsiteY23" fmla="*/ 748559 h 1010190"/>
                  <a:gd name="connsiteX24" fmla="*/ 379606 w 658819"/>
                  <a:gd name="connsiteY24" fmla="*/ 766128 h 1010190"/>
                  <a:gd name="connsiteX25" fmla="*/ 400939 w 658819"/>
                  <a:gd name="connsiteY25" fmla="*/ 801893 h 1010190"/>
                  <a:gd name="connsiteX26" fmla="*/ 446115 w 658819"/>
                  <a:gd name="connsiteY26" fmla="*/ 823853 h 1010190"/>
                  <a:gd name="connsiteX27" fmla="*/ 441095 w 658819"/>
                  <a:gd name="connsiteY27" fmla="*/ 975695 h 1010190"/>
                  <a:gd name="connsiteX28" fmla="*/ 259763 w 658819"/>
                  <a:gd name="connsiteY28" fmla="*/ 993264 h 1010190"/>
                  <a:gd name="connsiteX29" fmla="*/ 200783 w 658819"/>
                  <a:gd name="connsiteY29" fmla="*/ 916716 h 1010190"/>
                  <a:gd name="connsiteX30" fmla="*/ 254743 w 658819"/>
                  <a:gd name="connsiteY30" fmla="*/ 821971 h 1010190"/>
                  <a:gd name="connsiteX31" fmla="*/ 283606 w 658819"/>
                  <a:gd name="connsiteY31" fmla="*/ 807540 h 1010190"/>
                  <a:gd name="connsiteX32" fmla="*/ 292390 w 658819"/>
                  <a:gd name="connsiteY32" fmla="*/ 783069 h 1010190"/>
                  <a:gd name="connsiteX33" fmla="*/ 274194 w 658819"/>
                  <a:gd name="connsiteY33" fmla="*/ 764873 h 1010190"/>
                  <a:gd name="connsiteX34" fmla="*/ 158744 w 658819"/>
                  <a:gd name="connsiteY34" fmla="*/ 710913 h 1010190"/>
                  <a:gd name="connsiteX35" fmla="*/ 0 w 658819"/>
                  <a:gd name="connsiteY35" fmla="*/ 578521 h 101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58819" h="1010190">
                    <a:moveTo>
                      <a:pt x="0" y="578521"/>
                    </a:moveTo>
                    <a:cubicBezTo>
                      <a:pt x="0" y="550286"/>
                      <a:pt x="0" y="522051"/>
                      <a:pt x="0" y="493816"/>
                    </a:cubicBezTo>
                    <a:cubicBezTo>
                      <a:pt x="13176" y="490051"/>
                      <a:pt x="18823" y="500718"/>
                      <a:pt x="26980" y="506992"/>
                    </a:cubicBezTo>
                    <a:cubicBezTo>
                      <a:pt x="80940" y="549659"/>
                      <a:pt x="132391" y="594835"/>
                      <a:pt x="187607" y="636246"/>
                    </a:cubicBezTo>
                    <a:cubicBezTo>
                      <a:pt x="195136" y="641893"/>
                      <a:pt x="201410" y="650051"/>
                      <a:pt x="213959" y="650678"/>
                    </a:cubicBezTo>
                    <a:cubicBezTo>
                      <a:pt x="213332" y="597972"/>
                      <a:pt x="209567" y="545894"/>
                      <a:pt x="203920" y="493816"/>
                    </a:cubicBezTo>
                    <a:cubicBezTo>
                      <a:pt x="188862" y="348875"/>
                      <a:pt x="148077" y="208327"/>
                      <a:pt x="129254" y="64642"/>
                    </a:cubicBezTo>
                    <a:cubicBezTo>
                      <a:pt x="127999" y="52720"/>
                      <a:pt x="120470" y="40799"/>
                      <a:pt x="130509" y="28877"/>
                    </a:cubicBezTo>
                    <a:cubicBezTo>
                      <a:pt x="156234" y="23858"/>
                      <a:pt x="181960" y="18211"/>
                      <a:pt x="208312" y="24485"/>
                    </a:cubicBezTo>
                    <a:cubicBezTo>
                      <a:pt x="220234" y="40799"/>
                      <a:pt x="222116" y="60877"/>
                      <a:pt x="226508" y="79701"/>
                    </a:cubicBezTo>
                    <a:cubicBezTo>
                      <a:pt x="244077" y="148720"/>
                      <a:pt x="264783" y="217111"/>
                      <a:pt x="285489" y="284876"/>
                    </a:cubicBezTo>
                    <a:cubicBezTo>
                      <a:pt x="290508" y="301190"/>
                      <a:pt x="294900" y="316876"/>
                      <a:pt x="294273" y="333817"/>
                    </a:cubicBezTo>
                    <a:cubicBezTo>
                      <a:pt x="294900" y="255386"/>
                      <a:pt x="307449" y="177582"/>
                      <a:pt x="308077" y="98524"/>
                    </a:cubicBezTo>
                    <a:cubicBezTo>
                      <a:pt x="308077" y="70289"/>
                      <a:pt x="309959" y="42054"/>
                      <a:pt x="318743" y="14446"/>
                    </a:cubicBezTo>
                    <a:cubicBezTo>
                      <a:pt x="342586" y="642"/>
                      <a:pt x="368311" y="-3122"/>
                      <a:pt x="395292" y="2524"/>
                    </a:cubicBezTo>
                    <a:cubicBezTo>
                      <a:pt x="408468" y="37034"/>
                      <a:pt x="406586" y="74054"/>
                      <a:pt x="407841" y="109818"/>
                    </a:cubicBezTo>
                    <a:cubicBezTo>
                      <a:pt x="409723" y="207700"/>
                      <a:pt x="407213" y="306209"/>
                      <a:pt x="409095" y="404091"/>
                    </a:cubicBezTo>
                    <a:cubicBezTo>
                      <a:pt x="410350" y="480012"/>
                      <a:pt x="427292" y="554051"/>
                      <a:pt x="437331" y="634364"/>
                    </a:cubicBezTo>
                    <a:cubicBezTo>
                      <a:pt x="455527" y="618050"/>
                      <a:pt x="468703" y="605501"/>
                      <a:pt x="480625" y="591070"/>
                    </a:cubicBezTo>
                    <a:cubicBezTo>
                      <a:pt x="527683" y="536482"/>
                      <a:pt x="580389" y="486287"/>
                      <a:pt x="625565" y="429816"/>
                    </a:cubicBezTo>
                    <a:cubicBezTo>
                      <a:pt x="631212" y="422914"/>
                      <a:pt x="635604" y="411620"/>
                      <a:pt x="648780" y="417267"/>
                    </a:cubicBezTo>
                    <a:cubicBezTo>
                      <a:pt x="653800" y="444875"/>
                      <a:pt x="659447" y="472483"/>
                      <a:pt x="664467" y="500090"/>
                    </a:cubicBezTo>
                    <a:cubicBezTo>
                      <a:pt x="601722" y="583541"/>
                      <a:pt x="530193" y="658834"/>
                      <a:pt x="456782" y="732873"/>
                    </a:cubicBezTo>
                    <a:cubicBezTo>
                      <a:pt x="442978" y="746677"/>
                      <a:pt x="424782" y="746677"/>
                      <a:pt x="407213" y="748559"/>
                    </a:cubicBezTo>
                    <a:cubicBezTo>
                      <a:pt x="395292" y="749814"/>
                      <a:pt x="380860" y="748559"/>
                      <a:pt x="379606" y="766128"/>
                    </a:cubicBezTo>
                    <a:cubicBezTo>
                      <a:pt x="378351" y="783069"/>
                      <a:pt x="378351" y="798128"/>
                      <a:pt x="400939" y="801893"/>
                    </a:cubicBezTo>
                    <a:cubicBezTo>
                      <a:pt x="417880" y="804402"/>
                      <a:pt x="432939" y="813187"/>
                      <a:pt x="446115" y="823853"/>
                    </a:cubicBezTo>
                    <a:cubicBezTo>
                      <a:pt x="502585" y="867774"/>
                      <a:pt x="500075" y="934284"/>
                      <a:pt x="441095" y="975695"/>
                    </a:cubicBezTo>
                    <a:cubicBezTo>
                      <a:pt x="383998" y="1015225"/>
                      <a:pt x="323135" y="1023382"/>
                      <a:pt x="259763" y="993264"/>
                    </a:cubicBezTo>
                    <a:cubicBezTo>
                      <a:pt x="227763" y="978205"/>
                      <a:pt x="202665" y="953734"/>
                      <a:pt x="200783" y="916716"/>
                    </a:cubicBezTo>
                    <a:cubicBezTo>
                      <a:pt x="198273" y="875304"/>
                      <a:pt x="219607" y="843304"/>
                      <a:pt x="254743" y="821971"/>
                    </a:cubicBezTo>
                    <a:cubicBezTo>
                      <a:pt x="264155" y="816324"/>
                      <a:pt x="273567" y="811932"/>
                      <a:pt x="283606" y="807540"/>
                    </a:cubicBezTo>
                    <a:cubicBezTo>
                      <a:pt x="295528" y="802520"/>
                      <a:pt x="295528" y="793108"/>
                      <a:pt x="292390" y="783069"/>
                    </a:cubicBezTo>
                    <a:cubicBezTo>
                      <a:pt x="289880" y="774285"/>
                      <a:pt x="287998" y="761736"/>
                      <a:pt x="274194" y="764873"/>
                    </a:cubicBezTo>
                    <a:cubicBezTo>
                      <a:pt x="222116" y="776167"/>
                      <a:pt x="191999" y="737893"/>
                      <a:pt x="158744" y="710913"/>
                    </a:cubicBezTo>
                    <a:cubicBezTo>
                      <a:pt x="104783" y="669501"/>
                      <a:pt x="52705" y="623070"/>
                      <a:pt x="0" y="578521"/>
                    </a:cubicBezTo>
                    <a:close/>
                  </a:path>
                </a:pathLst>
              </a:custGeom>
              <a:solidFill>
                <a:schemeClr val="accent2"/>
              </a:solidFill>
              <a:ln w="6274" cap="flat">
                <a:noFill/>
                <a:prstDash val="solid"/>
                <a:miter/>
              </a:ln>
            </p:spPr>
            <p:txBody>
              <a:bodyPr rtlCol="0" anchor="ctr"/>
              <a:lstStyle/>
              <a:p>
                <a:endParaRPr lang="en-US"/>
              </a:p>
            </p:txBody>
          </p:sp>
          <p:sp>
            <p:nvSpPr>
              <p:cNvPr id="10" name="Freeform: Shape 10">
                <a:extLst>
                  <a:ext uri="{FF2B5EF4-FFF2-40B4-BE49-F238E27FC236}">
                    <a16:creationId xmlns:a16="http://schemas.microsoft.com/office/drawing/2014/main" id="{0B0EC0CA-25ED-4E9C-AC4E-7327D8254B20}"/>
                  </a:ext>
                </a:extLst>
              </p:cNvPr>
              <p:cNvSpPr/>
              <p:nvPr/>
            </p:nvSpPr>
            <p:spPr>
              <a:xfrm>
                <a:off x="8512913" y="2759719"/>
                <a:ext cx="1010190" cy="671369"/>
              </a:xfrm>
              <a:custGeom>
                <a:avLst/>
                <a:gdLst>
                  <a:gd name="connsiteX0" fmla="*/ 498835 w 1010190"/>
                  <a:gd name="connsiteY0" fmla="*/ 2931 h 671368"/>
                  <a:gd name="connsiteX1" fmla="*/ 604247 w 1010190"/>
                  <a:gd name="connsiteY1" fmla="*/ 88892 h 671368"/>
                  <a:gd name="connsiteX2" fmla="*/ 720952 w 1010190"/>
                  <a:gd name="connsiteY2" fmla="*/ 198695 h 671368"/>
                  <a:gd name="connsiteX3" fmla="*/ 747932 w 1010190"/>
                  <a:gd name="connsiteY3" fmla="*/ 259558 h 671368"/>
                  <a:gd name="connsiteX4" fmla="*/ 761736 w 1010190"/>
                  <a:gd name="connsiteY4" fmla="*/ 289047 h 671368"/>
                  <a:gd name="connsiteX5" fmla="*/ 801265 w 1010190"/>
                  <a:gd name="connsiteY5" fmla="*/ 265205 h 671368"/>
                  <a:gd name="connsiteX6" fmla="*/ 830128 w 1010190"/>
                  <a:gd name="connsiteY6" fmla="*/ 211871 h 671368"/>
                  <a:gd name="connsiteX7" fmla="*/ 978832 w 1010190"/>
                  <a:gd name="connsiteY7" fmla="*/ 230067 h 671368"/>
                  <a:gd name="connsiteX8" fmla="*/ 1010205 w 1010190"/>
                  <a:gd name="connsiteY8" fmla="*/ 302851 h 671368"/>
                  <a:gd name="connsiteX9" fmla="*/ 1010205 w 1010190"/>
                  <a:gd name="connsiteY9" fmla="*/ 356184 h 671368"/>
                  <a:gd name="connsiteX10" fmla="*/ 971303 w 1010190"/>
                  <a:gd name="connsiteY10" fmla="*/ 439007 h 671368"/>
                  <a:gd name="connsiteX11" fmla="*/ 820716 w 1010190"/>
                  <a:gd name="connsiteY11" fmla="*/ 410772 h 671368"/>
                  <a:gd name="connsiteX12" fmla="*/ 806284 w 1010190"/>
                  <a:gd name="connsiteY12" fmla="*/ 381910 h 671368"/>
                  <a:gd name="connsiteX13" fmla="*/ 781186 w 1010190"/>
                  <a:gd name="connsiteY13" fmla="*/ 374380 h 671368"/>
                  <a:gd name="connsiteX14" fmla="*/ 764246 w 1010190"/>
                  <a:gd name="connsiteY14" fmla="*/ 393204 h 671368"/>
                  <a:gd name="connsiteX15" fmla="*/ 715933 w 1010190"/>
                  <a:gd name="connsiteY15" fmla="*/ 502380 h 671368"/>
                  <a:gd name="connsiteX16" fmla="*/ 576639 w 1010190"/>
                  <a:gd name="connsiteY16" fmla="*/ 666771 h 671368"/>
                  <a:gd name="connsiteX17" fmla="*/ 495698 w 1010190"/>
                  <a:gd name="connsiteY17" fmla="*/ 671163 h 671368"/>
                  <a:gd name="connsiteX18" fmla="*/ 502600 w 1010190"/>
                  <a:gd name="connsiteY18" fmla="*/ 642928 h 671368"/>
                  <a:gd name="connsiteX19" fmla="*/ 634992 w 1010190"/>
                  <a:gd name="connsiteY19" fmla="*/ 478536 h 671368"/>
                  <a:gd name="connsiteX20" fmla="*/ 651305 w 1010190"/>
                  <a:gd name="connsiteY20" fmla="*/ 454066 h 671368"/>
                  <a:gd name="connsiteX21" fmla="*/ 587933 w 1010190"/>
                  <a:gd name="connsiteY21" fmla="*/ 455321 h 671368"/>
                  <a:gd name="connsiteX22" fmla="*/ 339464 w 1010190"/>
                  <a:gd name="connsiteY22" fmla="*/ 486694 h 671368"/>
                  <a:gd name="connsiteX23" fmla="*/ 58367 w 1010190"/>
                  <a:gd name="connsiteY23" fmla="*/ 538772 h 671368"/>
                  <a:gd name="connsiteX24" fmla="*/ 28250 w 1010190"/>
                  <a:gd name="connsiteY24" fmla="*/ 536262 h 671368"/>
                  <a:gd name="connsiteX25" fmla="*/ 23858 w 1010190"/>
                  <a:gd name="connsiteY25" fmla="*/ 458458 h 671368"/>
                  <a:gd name="connsiteX26" fmla="*/ 58367 w 1010190"/>
                  <a:gd name="connsiteY26" fmla="*/ 445909 h 671368"/>
                  <a:gd name="connsiteX27" fmla="*/ 289268 w 1010190"/>
                  <a:gd name="connsiteY27" fmla="*/ 379400 h 671368"/>
                  <a:gd name="connsiteX28" fmla="*/ 333189 w 1010190"/>
                  <a:gd name="connsiteY28" fmla="*/ 371871 h 671368"/>
                  <a:gd name="connsiteX29" fmla="*/ 109190 w 1010190"/>
                  <a:gd name="connsiteY29" fmla="*/ 358067 h 671368"/>
                  <a:gd name="connsiteX30" fmla="*/ 14446 w 1010190"/>
                  <a:gd name="connsiteY30" fmla="*/ 346773 h 671368"/>
                  <a:gd name="connsiteX31" fmla="*/ 2524 w 1010190"/>
                  <a:gd name="connsiteY31" fmla="*/ 270224 h 671368"/>
                  <a:gd name="connsiteX32" fmla="*/ 30132 w 1010190"/>
                  <a:gd name="connsiteY32" fmla="*/ 262695 h 671368"/>
                  <a:gd name="connsiteX33" fmla="*/ 315621 w 1010190"/>
                  <a:gd name="connsiteY33" fmla="*/ 257675 h 671368"/>
                  <a:gd name="connsiteX34" fmla="*/ 613031 w 1010190"/>
                  <a:gd name="connsiteY34" fmla="*/ 231322 h 671368"/>
                  <a:gd name="connsiteX35" fmla="*/ 628090 w 1010190"/>
                  <a:gd name="connsiteY35" fmla="*/ 225675 h 671368"/>
                  <a:gd name="connsiteX36" fmla="*/ 610521 w 1010190"/>
                  <a:gd name="connsiteY36" fmla="*/ 203715 h 671368"/>
                  <a:gd name="connsiteX37" fmla="*/ 434836 w 1010190"/>
                  <a:gd name="connsiteY37" fmla="*/ 43088 h 671368"/>
                  <a:gd name="connsiteX38" fmla="*/ 416012 w 1010190"/>
                  <a:gd name="connsiteY38" fmla="*/ 18618 h 671368"/>
                  <a:gd name="connsiteX39" fmla="*/ 498835 w 1010190"/>
                  <a:gd name="connsiteY39" fmla="*/ 2931 h 67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10190" h="671368">
                    <a:moveTo>
                      <a:pt x="498835" y="2931"/>
                    </a:moveTo>
                    <a:cubicBezTo>
                      <a:pt x="533972" y="31167"/>
                      <a:pt x="570364" y="58774"/>
                      <a:pt x="604247" y="88892"/>
                    </a:cubicBezTo>
                    <a:cubicBezTo>
                      <a:pt x="644403" y="124656"/>
                      <a:pt x="681423" y="162930"/>
                      <a:pt x="720952" y="198695"/>
                    </a:cubicBezTo>
                    <a:cubicBezTo>
                      <a:pt x="739148" y="215636"/>
                      <a:pt x="748559" y="234460"/>
                      <a:pt x="747932" y="259558"/>
                    </a:cubicBezTo>
                    <a:cubicBezTo>
                      <a:pt x="747932" y="270852"/>
                      <a:pt x="746050" y="289047"/>
                      <a:pt x="761736" y="289047"/>
                    </a:cubicBezTo>
                    <a:cubicBezTo>
                      <a:pt x="777422" y="289675"/>
                      <a:pt x="797501" y="290930"/>
                      <a:pt x="801265" y="265205"/>
                    </a:cubicBezTo>
                    <a:cubicBezTo>
                      <a:pt x="804402" y="245126"/>
                      <a:pt x="815069" y="227558"/>
                      <a:pt x="830128" y="211871"/>
                    </a:cubicBezTo>
                    <a:cubicBezTo>
                      <a:pt x="877813" y="164185"/>
                      <a:pt x="942441" y="172342"/>
                      <a:pt x="978832" y="230067"/>
                    </a:cubicBezTo>
                    <a:cubicBezTo>
                      <a:pt x="993264" y="252656"/>
                      <a:pt x="999538" y="278381"/>
                      <a:pt x="1010205" y="302851"/>
                    </a:cubicBezTo>
                    <a:cubicBezTo>
                      <a:pt x="1010205" y="320420"/>
                      <a:pt x="1010205" y="338616"/>
                      <a:pt x="1010205" y="356184"/>
                    </a:cubicBezTo>
                    <a:cubicBezTo>
                      <a:pt x="1000166" y="385047"/>
                      <a:pt x="994519" y="416419"/>
                      <a:pt x="971303" y="439007"/>
                    </a:cubicBezTo>
                    <a:cubicBezTo>
                      <a:pt x="925499" y="482929"/>
                      <a:pt x="853343" y="469125"/>
                      <a:pt x="820716" y="410772"/>
                    </a:cubicBezTo>
                    <a:cubicBezTo>
                      <a:pt x="815696" y="401360"/>
                      <a:pt x="811304" y="391949"/>
                      <a:pt x="806284" y="381910"/>
                    </a:cubicBezTo>
                    <a:cubicBezTo>
                      <a:pt x="800638" y="370616"/>
                      <a:pt x="791226" y="371243"/>
                      <a:pt x="781186" y="374380"/>
                    </a:cubicBezTo>
                    <a:cubicBezTo>
                      <a:pt x="771775" y="376890"/>
                      <a:pt x="761108" y="380027"/>
                      <a:pt x="764246" y="393204"/>
                    </a:cubicBezTo>
                    <a:cubicBezTo>
                      <a:pt x="775540" y="441517"/>
                      <a:pt x="741658" y="471007"/>
                      <a:pt x="715933" y="502380"/>
                    </a:cubicBezTo>
                    <a:cubicBezTo>
                      <a:pt x="670756" y="558222"/>
                      <a:pt x="623070" y="611555"/>
                      <a:pt x="576639" y="666771"/>
                    </a:cubicBezTo>
                    <a:cubicBezTo>
                      <a:pt x="550286" y="680575"/>
                      <a:pt x="522678" y="675555"/>
                      <a:pt x="495698" y="671163"/>
                    </a:cubicBezTo>
                    <a:cubicBezTo>
                      <a:pt x="481894" y="657987"/>
                      <a:pt x="496326" y="650457"/>
                      <a:pt x="502600" y="642928"/>
                    </a:cubicBezTo>
                    <a:cubicBezTo>
                      <a:pt x="546521" y="587712"/>
                      <a:pt x="592325" y="534379"/>
                      <a:pt x="634992" y="478536"/>
                    </a:cubicBezTo>
                    <a:cubicBezTo>
                      <a:pt x="640639" y="471635"/>
                      <a:pt x="646913" y="465360"/>
                      <a:pt x="651305" y="454066"/>
                    </a:cubicBezTo>
                    <a:cubicBezTo>
                      <a:pt x="629344" y="452184"/>
                      <a:pt x="608638" y="454066"/>
                      <a:pt x="587933" y="455321"/>
                    </a:cubicBezTo>
                    <a:cubicBezTo>
                      <a:pt x="504482" y="461596"/>
                      <a:pt x="421032" y="468497"/>
                      <a:pt x="339464" y="486694"/>
                    </a:cubicBezTo>
                    <a:cubicBezTo>
                      <a:pt x="246602" y="507399"/>
                      <a:pt x="152484" y="523085"/>
                      <a:pt x="58367" y="538772"/>
                    </a:cubicBezTo>
                    <a:cubicBezTo>
                      <a:pt x="48328" y="540654"/>
                      <a:pt x="37662" y="545673"/>
                      <a:pt x="28250" y="536262"/>
                    </a:cubicBezTo>
                    <a:cubicBezTo>
                      <a:pt x="23230" y="510536"/>
                      <a:pt x="17583" y="484811"/>
                      <a:pt x="23858" y="458458"/>
                    </a:cubicBezTo>
                    <a:cubicBezTo>
                      <a:pt x="33269" y="449047"/>
                      <a:pt x="46446" y="449047"/>
                      <a:pt x="58367" y="445909"/>
                    </a:cubicBezTo>
                    <a:cubicBezTo>
                      <a:pt x="136171" y="425831"/>
                      <a:pt x="212719" y="402615"/>
                      <a:pt x="289268" y="379400"/>
                    </a:cubicBezTo>
                    <a:cubicBezTo>
                      <a:pt x="303699" y="375008"/>
                      <a:pt x="318131" y="370616"/>
                      <a:pt x="333189" y="371871"/>
                    </a:cubicBezTo>
                    <a:cubicBezTo>
                      <a:pt x="258523" y="371243"/>
                      <a:pt x="183857" y="359322"/>
                      <a:pt x="109190" y="358067"/>
                    </a:cubicBezTo>
                    <a:cubicBezTo>
                      <a:pt x="77191" y="357439"/>
                      <a:pt x="45191" y="356184"/>
                      <a:pt x="14446" y="346773"/>
                    </a:cubicBezTo>
                    <a:cubicBezTo>
                      <a:pt x="642" y="322930"/>
                      <a:pt x="-3122" y="297204"/>
                      <a:pt x="2524" y="270224"/>
                    </a:cubicBezTo>
                    <a:cubicBezTo>
                      <a:pt x="10054" y="262067"/>
                      <a:pt x="20093" y="263322"/>
                      <a:pt x="30132" y="262695"/>
                    </a:cubicBezTo>
                    <a:cubicBezTo>
                      <a:pt x="125504" y="254538"/>
                      <a:pt x="220876" y="255165"/>
                      <a:pt x="315621" y="257675"/>
                    </a:cubicBezTo>
                    <a:cubicBezTo>
                      <a:pt x="416012" y="260185"/>
                      <a:pt x="514522" y="246381"/>
                      <a:pt x="613031" y="231322"/>
                    </a:cubicBezTo>
                    <a:cubicBezTo>
                      <a:pt x="618050" y="230695"/>
                      <a:pt x="623697" y="230695"/>
                      <a:pt x="628090" y="225675"/>
                    </a:cubicBezTo>
                    <a:cubicBezTo>
                      <a:pt x="626207" y="215009"/>
                      <a:pt x="617423" y="209989"/>
                      <a:pt x="610521" y="203715"/>
                    </a:cubicBezTo>
                    <a:cubicBezTo>
                      <a:pt x="551541" y="150382"/>
                      <a:pt x="495698" y="94539"/>
                      <a:pt x="434836" y="43088"/>
                    </a:cubicBezTo>
                    <a:cubicBezTo>
                      <a:pt x="426679" y="36186"/>
                      <a:pt x="416640" y="31167"/>
                      <a:pt x="416012" y="18618"/>
                    </a:cubicBezTo>
                    <a:cubicBezTo>
                      <a:pt x="440483" y="4814"/>
                      <a:pt x="468090" y="-5225"/>
                      <a:pt x="498835" y="2931"/>
                    </a:cubicBezTo>
                    <a:close/>
                  </a:path>
                </a:pathLst>
              </a:custGeom>
              <a:solidFill>
                <a:schemeClr val="accent3"/>
              </a:solidFill>
              <a:ln w="6274" cap="flat">
                <a:noFill/>
                <a:prstDash val="solid"/>
                <a:miter/>
              </a:ln>
            </p:spPr>
            <p:txBody>
              <a:bodyPr rtlCol="0" anchor="ctr"/>
              <a:lstStyle/>
              <a:p>
                <a:endParaRPr lang="en-US"/>
              </a:p>
            </p:txBody>
          </p:sp>
          <p:sp>
            <p:nvSpPr>
              <p:cNvPr id="11" name="Freeform: Shape 11">
                <a:extLst>
                  <a:ext uri="{FF2B5EF4-FFF2-40B4-BE49-F238E27FC236}">
                    <a16:creationId xmlns:a16="http://schemas.microsoft.com/office/drawing/2014/main" id="{1F80EEF6-BA90-4294-B4A8-A55718C11C57}"/>
                  </a:ext>
                </a:extLst>
              </p:cNvPr>
              <p:cNvSpPr/>
              <p:nvPr/>
            </p:nvSpPr>
            <p:spPr>
              <a:xfrm>
                <a:off x="5427012" y="0"/>
                <a:ext cx="677643" cy="1010190"/>
              </a:xfrm>
              <a:custGeom>
                <a:avLst/>
                <a:gdLst>
                  <a:gd name="connsiteX0" fmla="*/ 357774 w 677643"/>
                  <a:gd name="connsiteY0" fmla="*/ 0 h 1010190"/>
                  <a:gd name="connsiteX1" fmla="*/ 409853 w 677643"/>
                  <a:gd name="connsiteY1" fmla="*/ 18823 h 1010190"/>
                  <a:gd name="connsiteX2" fmla="*/ 468205 w 677643"/>
                  <a:gd name="connsiteY2" fmla="*/ 95999 h 1010190"/>
                  <a:gd name="connsiteX3" fmla="*/ 415500 w 677643"/>
                  <a:gd name="connsiteY3" fmla="*/ 188234 h 1010190"/>
                  <a:gd name="connsiteX4" fmla="*/ 384755 w 677643"/>
                  <a:gd name="connsiteY4" fmla="*/ 203920 h 1010190"/>
                  <a:gd name="connsiteX5" fmla="*/ 376598 w 677643"/>
                  <a:gd name="connsiteY5" fmla="*/ 229018 h 1010190"/>
                  <a:gd name="connsiteX6" fmla="*/ 395421 w 677643"/>
                  <a:gd name="connsiteY6" fmla="*/ 246587 h 1010190"/>
                  <a:gd name="connsiteX7" fmla="*/ 510871 w 677643"/>
                  <a:gd name="connsiteY7" fmla="*/ 300547 h 1010190"/>
                  <a:gd name="connsiteX8" fmla="*/ 669616 w 677643"/>
                  <a:gd name="connsiteY8" fmla="*/ 434821 h 1010190"/>
                  <a:gd name="connsiteX9" fmla="*/ 674008 w 677643"/>
                  <a:gd name="connsiteY9" fmla="*/ 515762 h 1010190"/>
                  <a:gd name="connsiteX10" fmla="*/ 645773 w 677643"/>
                  <a:gd name="connsiteY10" fmla="*/ 508860 h 1010190"/>
                  <a:gd name="connsiteX11" fmla="*/ 487656 w 677643"/>
                  <a:gd name="connsiteY11" fmla="*/ 381488 h 1010190"/>
                  <a:gd name="connsiteX12" fmla="*/ 458793 w 677643"/>
                  <a:gd name="connsiteY12" fmla="*/ 362037 h 1010190"/>
                  <a:gd name="connsiteX13" fmla="*/ 456283 w 677643"/>
                  <a:gd name="connsiteY13" fmla="*/ 378978 h 1010190"/>
                  <a:gd name="connsiteX14" fmla="*/ 524048 w 677643"/>
                  <a:gd name="connsiteY14" fmla="*/ 851446 h 1010190"/>
                  <a:gd name="connsiteX15" fmla="*/ 541617 w 677643"/>
                  <a:gd name="connsiteY15" fmla="*/ 956857 h 1010190"/>
                  <a:gd name="connsiteX16" fmla="*/ 538479 w 677643"/>
                  <a:gd name="connsiteY16" fmla="*/ 984465 h 1010190"/>
                  <a:gd name="connsiteX17" fmla="*/ 460676 w 677643"/>
                  <a:gd name="connsiteY17" fmla="*/ 988857 h 1010190"/>
                  <a:gd name="connsiteX18" fmla="*/ 442480 w 677643"/>
                  <a:gd name="connsiteY18" fmla="*/ 933642 h 1010190"/>
                  <a:gd name="connsiteX19" fmla="*/ 383500 w 677643"/>
                  <a:gd name="connsiteY19" fmla="*/ 728466 h 1010190"/>
                  <a:gd name="connsiteX20" fmla="*/ 374715 w 677643"/>
                  <a:gd name="connsiteY20" fmla="*/ 687682 h 1010190"/>
                  <a:gd name="connsiteX21" fmla="*/ 360912 w 677643"/>
                  <a:gd name="connsiteY21" fmla="*/ 914191 h 1010190"/>
                  <a:gd name="connsiteX22" fmla="*/ 350245 w 677643"/>
                  <a:gd name="connsiteY22" fmla="*/ 998269 h 1010190"/>
                  <a:gd name="connsiteX23" fmla="*/ 273696 w 677643"/>
                  <a:gd name="connsiteY23" fmla="*/ 1010190 h 1010190"/>
                  <a:gd name="connsiteX24" fmla="*/ 261147 w 677643"/>
                  <a:gd name="connsiteY24" fmla="*/ 902897 h 1010190"/>
                  <a:gd name="connsiteX25" fmla="*/ 259892 w 677643"/>
                  <a:gd name="connsiteY25" fmla="*/ 611761 h 1010190"/>
                  <a:gd name="connsiteX26" fmla="*/ 231030 w 677643"/>
                  <a:gd name="connsiteY26" fmla="*/ 382743 h 1010190"/>
                  <a:gd name="connsiteX27" fmla="*/ 212834 w 677643"/>
                  <a:gd name="connsiteY27" fmla="*/ 394037 h 1010190"/>
                  <a:gd name="connsiteX28" fmla="*/ 48443 w 677643"/>
                  <a:gd name="connsiteY28" fmla="*/ 573487 h 1010190"/>
                  <a:gd name="connsiteX29" fmla="*/ 20208 w 677643"/>
                  <a:gd name="connsiteY29" fmla="*/ 596075 h 1010190"/>
                  <a:gd name="connsiteX30" fmla="*/ 3267 w 677643"/>
                  <a:gd name="connsiteY30" fmla="*/ 511370 h 1010190"/>
                  <a:gd name="connsiteX31" fmla="*/ 212207 w 677643"/>
                  <a:gd name="connsiteY31" fmla="*/ 277332 h 1010190"/>
                  <a:gd name="connsiteX32" fmla="*/ 261775 w 677643"/>
                  <a:gd name="connsiteY32" fmla="*/ 262900 h 1010190"/>
                  <a:gd name="connsiteX33" fmla="*/ 288128 w 677643"/>
                  <a:gd name="connsiteY33" fmla="*/ 243450 h 1010190"/>
                  <a:gd name="connsiteX34" fmla="*/ 267422 w 677643"/>
                  <a:gd name="connsiteY34" fmla="*/ 209567 h 1010190"/>
                  <a:gd name="connsiteX35" fmla="*/ 212207 w 677643"/>
                  <a:gd name="connsiteY35" fmla="*/ 179450 h 1010190"/>
                  <a:gd name="connsiteX36" fmla="*/ 222246 w 677643"/>
                  <a:gd name="connsiteY36" fmla="*/ 37647 h 1010190"/>
                  <a:gd name="connsiteX37" fmla="*/ 303187 w 677643"/>
                  <a:gd name="connsiteY37" fmla="*/ 0 h 1010190"/>
                  <a:gd name="connsiteX38" fmla="*/ 357774 w 677643"/>
                  <a:gd name="connsiteY38" fmla="*/ 0 h 101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77643" h="1010190">
                    <a:moveTo>
                      <a:pt x="357774" y="0"/>
                    </a:moveTo>
                    <a:cubicBezTo>
                      <a:pt x="375343" y="6274"/>
                      <a:pt x="393539" y="10667"/>
                      <a:pt x="409853" y="18823"/>
                    </a:cubicBezTo>
                    <a:cubicBezTo>
                      <a:pt x="441225" y="34510"/>
                      <a:pt x="466323" y="58353"/>
                      <a:pt x="468205" y="95999"/>
                    </a:cubicBezTo>
                    <a:cubicBezTo>
                      <a:pt x="470087" y="136784"/>
                      <a:pt x="449382" y="166901"/>
                      <a:pt x="415500" y="188234"/>
                    </a:cubicBezTo>
                    <a:cubicBezTo>
                      <a:pt x="405460" y="194509"/>
                      <a:pt x="394794" y="198901"/>
                      <a:pt x="384755" y="203920"/>
                    </a:cubicBezTo>
                    <a:cubicBezTo>
                      <a:pt x="373460" y="209567"/>
                      <a:pt x="374088" y="218979"/>
                      <a:pt x="376598" y="229018"/>
                    </a:cubicBezTo>
                    <a:cubicBezTo>
                      <a:pt x="379107" y="238430"/>
                      <a:pt x="381617" y="249097"/>
                      <a:pt x="395421" y="246587"/>
                    </a:cubicBezTo>
                    <a:cubicBezTo>
                      <a:pt x="447499" y="235293"/>
                      <a:pt x="476990" y="273567"/>
                      <a:pt x="510871" y="300547"/>
                    </a:cubicBezTo>
                    <a:cubicBezTo>
                      <a:pt x="564832" y="343841"/>
                      <a:pt x="616910" y="389645"/>
                      <a:pt x="669616" y="434821"/>
                    </a:cubicBezTo>
                    <a:cubicBezTo>
                      <a:pt x="683419" y="461174"/>
                      <a:pt x="678400" y="488782"/>
                      <a:pt x="674008" y="515762"/>
                    </a:cubicBezTo>
                    <a:cubicBezTo>
                      <a:pt x="660832" y="529566"/>
                      <a:pt x="653302" y="515134"/>
                      <a:pt x="645773" y="508860"/>
                    </a:cubicBezTo>
                    <a:cubicBezTo>
                      <a:pt x="594322" y="464939"/>
                      <a:pt x="540989" y="423527"/>
                      <a:pt x="487656" y="381488"/>
                    </a:cubicBezTo>
                    <a:cubicBezTo>
                      <a:pt x="478872" y="374586"/>
                      <a:pt x="470087" y="366429"/>
                      <a:pt x="458793" y="362037"/>
                    </a:cubicBezTo>
                    <a:cubicBezTo>
                      <a:pt x="451264" y="366429"/>
                      <a:pt x="456283" y="373331"/>
                      <a:pt x="456283" y="378978"/>
                    </a:cubicBezTo>
                    <a:cubicBezTo>
                      <a:pt x="456911" y="539605"/>
                      <a:pt x="495813" y="694584"/>
                      <a:pt x="524048" y="851446"/>
                    </a:cubicBezTo>
                    <a:cubicBezTo>
                      <a:pt x="530323" y="886583"/>
                      <a:pt x="535969" y="921720"/>
                      <a:pt x="541617" y="956857"/>
                    </a:cubicBezTo>
                    <a:cubicBezTo>
                      <a:pt x="542871" y="966269"/>
                      <a:pt x="547263" y="976308"/>
                      <a:pt x="538479" y="984465"/>
                    </a:cubicBezTo>
                    <a:cubicBezTo>
                      <a:pt x="512754" y="989485"/>
                      <a:pt x="487029" y="995132"/>
                      <a:pt x="460676" y="988857"/>
                    </a:cubicBezTo>
                    <a:cubicBezTo>
                      <a:pt x="448754" y="972543"/>
                      <a:pt x="446872" y="952465"/>
                      <a:pt x="442480" y="933642"/>
                    </a:cubicBezTo>
                    <a:cubicBezTo>
                      <a:pt x="424911" y="864623"/>
                      <a:pt x="404205" y="796231"/>
                      <a:pt x="383500" y="728466"/>
                    </a:cubicBezTo>
                    <a:cubicBezTo>
                      <a:pt x="378480" y="712153"/>
                      <a:pt x="374088" y="696467"/>
                      <a:pt x="374715" y="687682"/>
                    </a:cubicBezTo>
                    <a:cubicBezTo>
                      <a:pt x="374088" y="757957"/>
                      <a:pt x="361539" y="835760"/>
                      <a:pt x="360912" y="914191"/>
                    </a:cubicBezTo>
                    <a:cubicBezTo>
                      <a:pt x="360912" y="942426"/>
                      <a:pt x="359029" y="970661"/>
                      <a:pt x="350245" y="998269"/>
                    </a:cubicBezTo>
                    <a:cubicBezTo>
                      <a:pt x="326402" y="1012073"/>
                      <a:pt x="300677" y="1015837"/>
                      <a:pt x="273696" y="1010190"/>
                    </a:cubicBezTo>
                    <a:cubicBezTo>
                      <a:pt x="260520" y="975681"/>
                      <a:pt x="262402" y="938661"/>
                      <a:pt x="261147" y="902897"/>
                    </a:cubicBezTo>
                    <a:cubicBezTo>
                      <a:pt x="259265" y="805642"/>
                      <a:pt x="261147" y="708388"/>
                      <a:pt x="259892" y="611761"/>
                    </a:cubicBezTo>
                    <a:cubicBezTo>
                      <a:pt x="258010" y="533330"/>
                      <a:pt x="240442" y="458664"/>
                      <a:pt x="231030" y="382743"/>
                    </a:cubicBezTo>
                    <a:cubicBezTo>
                      <a:pt x="220363" y="381488"/>
                      <a:pt x="216599" y="389017"/>
                      <a:pt x="212834" y="394037"/>
                    </a:cubicBezTo>
                    <a:cubicBezTo>
                      <a:pt x="158246" y="453644"/>
                      <a:pt x="100521" y="510742"/>
                      <a:pt x="48443" y="573487"/>
                    </a:cubicBezTo>
                    <a:cubicBezTo>
                      <a:pt x="40913" y="582899"/>
                      <a:pt x="35266" y="595448"/>
                      <a:pt x="20208" y="596075"/>
                    </a:cubicBezTo>
                    <a:cubicBezTo>
                      <a:pt x="4521" y="569722"/>
                      <a:pt x="-5518" y="542115"/>
                      <a:pt x="3267" y="511370"/>
                    </a:cubicBezTo>
                    <a:cubicBezTo>
                      <a:pt x="66011" y="427292"/>
                      <a:pt x="138168" y="351371"/>
                      <a:pt x="212207" y="277332"/>
                    </a:cubicBezTo>
                    <a:cubicBezTo>
                      <a:pt x="225383" y="264155"/>
                      <a:pt x="244206" y="264155"/>
                      <a:pt x="261775" y="262900"/>
                    </a:cubicBezTo>
                    <a:cubicBezTo>
                      <a:pt x="274324" y="262273"/>
                      <a:pt x="287500" y="261646"/>
                      <a:pt x="288128" y="243450"/>
                    </a:cubicBezTo>
                    <a:cubicBezTo>
                      <a:pt x="288755" y="227136"/>
                      <a:pt x="287500" y="213960"/>
                      <a:pt x="267422" y="209567"/>
                    </a:cubicBezTo>
                    <a:cubicBezTo>
                      <a:pt x="246089" y="205175"/>
                      <a:pt x="227893" y="194509"/>
                      <a:pt x="212207" y="179450"/>
                    </a:cubicBezTo>
                    <a:cubicBezTo>
                      <a:pt x="166403" y="135529"/>
                      <a:pt x="171423" y="75921"/>
                      <a:pt x="222246" y="37647"/>
                    </a:cubicBezTo>
                    <a:cubicBezTo>
                      <a:pt x="246716" y="19451"/>
                      <a:pt x="275579" y="10667"/>
                      <a:pt x="303187" y="0"/>
                    </a:cubicBezTo>
                    <a:cubicBezTo>
                      <a:pt x="322010" y="0"/>
                      <a:pt x="339578" y="0"/>
                      <a:pt x="357774" y="0"/>
                    </a:cubicBezTo>
                    <a:close/>
                  </a:path>
                </a:pathLst>
              </a:custGeom>
              <a:solidFill>
                <a:schemeClr val="accent4"/>
              </a:solidFill>
              <a:ln w="6274" cap="flat">
                <a:noFill/>
                <a:prstDash val="solid"/>
                <a:miter/>
              </a:ln>
            </p:spPr>
            <p:txBody>
              <a:bodyPr rtlCol="0" anchor="ctr"/>
              <a:lstStyle/>
              <a:p>
                <a:endParaRPr lang="en-US"/>
              </a:p>
            </p:txBody>
          </p:sp>
          <p:sp>
            <p:nvSpPr>
              <p:cNvPr id="12" name="Freeform: Shape 12">
                <a:extLst>
                  <a:ext uri="{FF2B5EF4-FFF2-40B4-BE49-F238E27FC236}">
                    <a16:creationId xmlns:a16="http://schemas.microsoft.com/office/drawing/2014/main" id="{47CF352A-C97D-45AF-9F95-09E6994D8854}"/>
                  </a:ext>
                </a:extLst>
              </p:cNvPr>
              <p:cNvSpPr/>
              <p:nvPr/>
            </p:nvSpPr>
            <p:spPr>
              <a:xfrm>
                <a:off x="6740958" y="5697850"/>
                <a:ext cx="652545" cy="997641"/>
              </a:xfrm>
              <a:custGeom>
                <a:avLst/>
                <a:gdLst>
                  <a:gd name="connsiteX0" fmla="*/ 653230 w 652545"/>
                  <a:gd name="connsiteY0" fmla="*/ 427919 h 997641"/>
                  <a:gd name="connsiteX1" fmla="*/ 521466 w 652545"/>
                  <a:gd name="connsiteY1" fmla="*/ 668859 h 997641"/>
                  <a:gd name="connsiteX2" fmla="*/ 447427 w 652545"/>
                  <a:gd name="connsiteY2" fmla="*/ 730976 h 997641"/>
                  <a:gd name="connsiteX3" fmla="*/ 431741 w 652545"/>
                  <a:gd name="connsiteY3" fmla="*/ 746035 h 997641"/>
                  <a:gd name="connsiteX4" fmla="*/ 455584 w 652545"/>
                  <a:gd name="connsiteY4" fmla="*/ 778035 h 997641"/>
                  <a:gd name="connsiteX5" fmla="*/ 484447 w 652545"/>
                  <a:gd name="connsiteY5" fmla="*/ 781799 h 997641"/>
                  <a:gd name="connsiteX6" fmla="*/ 535898 w 652545"/>
                  <a:gd name="connsiteY6" fmla="*/ 945564 h 997641"/>
                  <a:gd name="connsiteX7" fmla="*/ 362722 w 652545"/>
                  <a:gd name="connsiteY7" fmla="*/ 997014 h 997641"/>
                  <a:gd name="connsiteX8" fmla="*/ 311899 w 652545"/>
                  <a:gd name="connsiteY8" fmla="*/ 845799 h 997641"/>
                  <a:gd name="connsiteX9" fmla="*/ 344526 w 652545"/>
                  <a:gd name="connsiteY9" fmla="*/ 814427 h 997641"/>
                  <a:gd name="connsiteX10" fmla="*/ 352683 w 652545"/>
                  <a:gd name="connsiteY10" fmla="*/ 790584 h 997641"/>
                  <a:gd name="connsiteX11" fmla="*/ 320683 w 652545"/>
                  <a:gd name="connsiteY11" fmla="*/ 774270 h 997641"/>
                  <a:gd name="connsiteX12" fmla="*/ 256056 w 652545"/>
                  <a:gd name="connsiteY12" fmla="*/ 770506 h 997641"/>
                  <a:gd name="connsiteX13" fmla="*/ 19508 w 652545"/>
                  <a:gd name="connsiteY13" fmla="*/ 648153 h 997641"/>
                  <a:gd name="connsiteX14" fmla="*/ 57 w 652545"/>
                  <a:gd name="connsiteY14" fmla="*/ 566585 h 997641"/>
                  <a:gd name="connsiteX15" fmla="*/ 28920 w 652545"/>
                  <a:gd name="connsiteY15" fmla="*/ 572860 h 997641"/>
                  <a:gd name="connsiteX16" fmla="*/ 233468 w 652545"/>
                  <a:gd name="connsiteY16" fmla="*/ 672624 h 997641"/>
                  <a:gd name="connsiteX17" fmla="*/ 246017 w 652545"/>
                  <a:gd name="connsiteY17" fmla="*/ 675761 h 997641"/>
                  <a:gd name="connsiteX18" fmla="*/ 123037 w 652545"/>
                  <a:gd name="connsiteY18" fmla="*/ 331920 h 997641"/>
                  <a:gd name="connsiteX19" fmla="*/ 31430 w 652545"/>
                  <a:gd name="connsiteY19" fmla="*/ 117960 h 997641"/>
                  <a:gd name="connsiteX20" fmla="*/ 26410 w 652545"/>
                  <a:gd name="connsiteY20" fmla="*/ 92235 h 997641"/>
                  <a:gd name="connsiteX21" fmla="*/ 99822 w 652545"/>
                  <a:gd name="connsiteY21" fmla="*/ 64627 h 997641"/>
                  <a:gd name="connsiteX22" fmla="*/ 116763 w 652545"/>
                  <a:gd name="connsiteY22" fmla="*/ 84705 h 997641"/>
                  <a:gd name="connsiteX23" fmla="*/ 237860 w 652545"/>
                  <a:gd name="connsiteY23" fmla="*/ 304940 h 997641"/>
                  <a:gd name="connsiteX24" fmla="*/ 252291 w 652545"/>
                  <a:gd name="connsiteY24" fmla="*/ 334430 h 997641"/>
                  <a:gd name="connsiteX25" fmla="*/ 222174 w 652545"/>
                  <a:gd name="connsiteY25" fmla="*/ 144941 h 997641"/>
                  <a:gd name="connsiteX26" fmla="*/ 205860 w 652545"/>
                  <a:gd name="connsiteY26" fmla="*/ 44549 h 997641"/>
                  <a:gd name="connsiteX27" fmla="*/ 281781 w 652545"/>
                  <a:gd name="connsiteY27" fmla="*/ 0 h 997641"/>
                  <a:gd name="connsiteX28" fmla="*/ 293703 w 652545"/>
                  <a:gd name="connsiteY28" fmla="*/ 26353 h 997641"/>
                  <a:gd name="connsiteX29" fmla="*/ 375271 w 652545"/>
                  <a:gd name="connsiteY29" fmla="*/ 367057 h 997641"/>
                  <a:gd name="connsiteX30" fmla="*/ 458094 w 652545"/>
                  <a:gd name="connsiteY30" fmla="*/ 602977 h 997641"/>
                  <a:gd name="connsiteX31" fmla="*/ 486329 w 652545"/>
                  <a:gd name="connsiteY31" fmla="*/ 567213 h 997641"/>
                  <a:gd name="connsiteX32" fmla="*/ 598642 w 652545"/>
                  <a:gd name="connsiteY32" fmla="*/ 369567 h 997641"/>
                  <a:gd name="connsiteX33" fmla="*/ 617466 w 652545"/>
                  <a:gd name="connsiteY33" fmla="*/ 348861 h 997641"/>
                  <a:gd name="connsiteX34" fmla="*/ 653230 w 652545"/>
                  <a:gd name="connsiteY34" fmla="*/ 427919 h 99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52545" h="997641">
                    <a:moveTo>
                      <a:pt x="653230" y="427919"/>
                    </a:moveTo>
                    <a:cubicBezTo>
                      <a:pt x="612446" y="509487"/>
                      <a:pt x="567897" y="589801"/>
                      <a:pt x="521466" y="668859"/>
                    </a:cubicBezTo>
                    <a:cubicBezTo>
                      <a:pt x="503898" y="698977"/>
                      <a:pt x="484447" y="724074"/>
                      <a:pt x="447427" y="730976"/>
                    </a:cubicBezTo>
                    <a:cubicBezTo>
                      <a:pt x="441153" y="732232"/>
                      <a:pt x="425467" y="732859"/>
                      <a:pt x="431741" y="746035"/>
                    </a:cubicBezTo>
                    <a:cubicBezTo>
                      <a:pt x="437388" y="757957"/>
                      <a:pt x="432369" y="778662"/>
                      <a:pt x="455584" y="778035"/>
                    </a:cubicBezTo>
                    <a:cubicBezTo>
                      <a:pt x="464996" y="778035"/>
                      <a:pt x="475035" y="779290"/>
                      <a:pt x="484447" y="781799"/>
                    </a:cubicBezTo>
                    <a:cubicBezTo>
                      <a:pt x="572289" y="801251"/>
                      <a:pt x="598642" y="880936"/>
                      <a:pt x="535898" y="945564"/>
                    </a:cubicBezTo>
                    <a:cubicBezTo>
                      <a:pt x="488839" y="993877"/>
                      <a:pt x="429859" y="1013328"/>
                      <a:pt x="362722" y="997014"/>
                    </a:cubicBezTo>
                    <a:cubicBezTo>
                      <a:pt x="288683" y="978818"/>
                      <a:pt x="264213" y="905407"/>
                      <a:pt x="311899" y="845799"/>
                    </a:cubicBezTo>
                    <a:cubicBezTo>
                      <a:pt x="321311" y="833878"/>
                      <a:pt x="332604" y="823211"/>
                      <a:pt x="344526" y="814427"/>
                    </a:cubicBezTo>
                    <a:cubicBezTo>
                      <a:pt x="353310" y="807525"/>
                      <a:pt x="355820" y="802505"/>
                      <a:pt x="352683" y="790584"/>
                    </a:cubicBezTo>
                    <a:cubicBezTo>
                      <a:pt x="347663" y="769878"/>
                      <a:pt x="338879" y="763604"/>
                      <a:pt x="320683" y="774270"/>
                    </a:cubicBezTo>
                    <a:cubicBezTo>
                      <a:pt x="298095" y="786819"/>
                      <a:pt x="278016" y="781172"/>
                      <a:pt x="256056" y="770506"/>
                    </a:cubicBezTo>
                    <a:cubicBezTo>
                      <a:pt x="175743" y="732232"/>
                      <a:pt x="96057" y="693957"/>
                      <a:pt x="19508" y="648153"/>
                    </a:cubicBezTo>
                    <a:cubicBezTo>
                      <a:pt x="3822" y="623056"/>
                      <a:pt x="-570" y="595448"/>
                      <a:pt x="57" y="566585"/>
                    </a:cubicBezTo>
                    <a:cubicBezTo>
                      <a:pt x="11979" y="558428"/>
                      <a:pt x="20136" y="568468"/>
                      <a:pt x="28920" y="572860"/>
                    </a:cubicBezTo>
                    <a:cubicBezTo>
                      <a:pt x="97312" y="605487"/>
                      <a:pt x="163821" y="642506"/>
                      <a:pt x="233468" y="672624"/>
                    </a:cubicBezTo>
                    <a:cubicBezTo>
                      <a:pt x="237232" y="674506"/>
                      <a:pt x="240997" y="677643"/>
                      <a:pt x="246017" y="675761"/>
                    </a:cubicBezTo>
                    <a:cubicBezTo>
                      <a:pt x="215899" y="557174"/>
                      <a:pt x="175743" y="442350"/>
                      <a:pt x="123037" y="331920"/>
                    </a:cubicBezTo>
                    <a:cubicBezTo>
                      <a:pt x="89782" y="261646"/>
                      <a:pt x="60920" y="190117"/>
                      <a:pt x="31430" y="117960"/>
                    </a:cubicBezTo>
                    <a:cubicBezTo>
                      <a:pt x="28292" y="109803"/>
                      <a:pt x="23900" y="101647"/>
                      <a:pt x="26410" y="92235"/>
                    </a:cubicBezTo>
                    <a:cubicBezTo>
                      <a:pt x="45861" y="70274"/>
                      <a:pt x="73469" y="69019"/>
                      <a:pt x="99822" y="64627"/>
                    </a:cubicBezTo>
                    <a:cubicBezTo>
                      <a:pt x="108606" y="69019"/>
                      <a:pt x="112371" y="76549"/>
                      <a:pt x="116763" y="84705"/>
                    </a:cubicBezTo>
                    <a:cubicBezTo>
                      <a:pt x="153155" y="159999"/>
                      <a:pt x="195821" y="232156"/>
                      <a:pt x="237860" y="304940"/>
                    </a:cubicBezTo>
                    <a:cubicBezTo>
                      <a:pt x="244135" y="316234"/>
                      <a:pt x="250409" y="328155"/>
                      <a:pt x="252291" y="334430"/>
                    </a:cubicBezTo>
                    <a:cubicBezTo>
                      <a:pt x="239742" y="276077"/>
                      <a:pt x="233468" y="210195"/>
                      <a:pt x="222174" y="144941"/>
                    </a:cubicBezTo>
                    <a:cubicBezTo>
                      <a:pt x="216527" y="111686"/>
                      <a:pt x="207743" y="78431"/>
                      <a:pt x="205860" y="44549"/>
                    </a:cubicBezTo>
                    <a:cubicBezTo>
                      <a:pt x="213389" y="18823"/>
                      <a:pt x="244135" y="1255"/>
                      <a:pt x="281781" y="0"/>
                    </a:cubicBezTo>
                    <a:cubicBezTo>
                      <a:pt x="289938" y="6902"/>
                      <a:pt x="291193" y="16941"/>
                      <a:pt x="293703" y="26353"/>
                    </a:cubicBezTo>
                    <a:cubicBezTo>
                      <a:pt x="323820" y="139293"/>
                      <a:pt x="350173" y="252862"/>
                      <a:pt x="375271" y="367057"/>
                    </a:cubicBezTo>
                    <a:cubicBezTo>
                      <a:pt x="393467" y="448625"/>
                      <a:pt x="431114" y="522664"/>
                      <a:pt x="458094" y="602977"/>
                    </a:cubicBezTo>
                    <a:cubicBezTo>
                      <a:pt x="473153" y="592311"/>
                      <a:pt x="479427" y="579134"/>
                      <a:pt x="486329" y="567213"/>
                    </a:cubicBezTo>
                    <a:cubicBezTo>
                      <a:pt x="524604" y="501958"/>
                      <a:pt x="563505" y="436704"/>
                      <a:pt x="598642" y="369567"/>
                    </a:cubicBezTo>
                    <a:cubicBezTo>
                      <a:pt x="603035" y="361410"/>
                      <a:pt x="606172" y="350743"/>
                      <a:pt x="617466" y="348861"/>
                    </a:cubicBezTo>
                    <a:cubicBezTo>
                      <a:pt x="636916" y="370822"/>
                      <a:pt x="651348" y="396547"/>
                      <a:pt x="653230" y="427919"/>
                    </a:cubicBezTo>
                    <a:close/>
                  </a:path>
                </a:pathLst>
              </a:custGeom>
              <a:solidFill>
                <a:schemeClr val="accent1"/>
              </a:solidFill>
              <a:ln w="6274" cap="flat">
                <a:noFill/>
                <a:prstDash val="solid"/>
                <a:miter/>
              </a:ln>
            </p:spPr>
            <p:txBody>
              <a:bodyPr rtlCol="0" anchor="ctr"/>
              <a:lstStyle/>
              <a:p>
                <a:endParaRPr lang="en-US"/>
              </a:p>
            </p:txBody>
          </p:sp>
          <p:sp>
            <p:nvSpPr>
              <p:cNvPr id="13" name="Freeform: Shape 13">
                <a:extLst>
                  <a:ext uri="{FF2B5EF4-FFF2-40B4-BE49-F238E27FC236}">
                    <a16:creationId xmlns:a16="http://schemas.microsoft.com/office/drawing/2014/main" id="{1D132103-0EE9-4B05-9286-BFB73C0F700D}"/>
                  </a:ext>
                </a:extLst>
              </p:cNvPr>
              <p:cNvSpPr/>
              <p:nvPr/>
            </p:nvSpPr>
            <p:spPr>
              <a:xfrm>
                <a:off x="4798439" y="156178"/>
                <a:ext cx="646271" cy="1003916"/>
              </a:xfrm>
              <a:custGeom>
                <a:avLst/>
                <a:gdLst>
                  <a:gd name="connsiteX0" fmla="*/ 631839 w 646270"/>
                  <a:gd name="connsiteY0" fmla="*/ 354564 h 1003915"/>
                  <a:gd name="connsiteX1" fmla="*/ 647526 w 646270"/>
                  <a:gd name="connsiteY1" fmla="*/ 437387 h 1003915"/>
                  <a:gd name="connsiteX2" fmla="*/ 620545 w 646270"/>
                  <a:gd name="connsiteY2" fmla="*/ 429230 h 1003915"/>
                  <a:gd name="connsiteX3" fmla="*/ 421017 w 646270"/>
                  <a:gd name="connsiteY3" fmla="*/ 331976 h 1003915"/>
                  <a:gd name="connsiteX4" fmla="*/ 405958 w 646270"/>
                  <a:gd name="connsiteY4" fmla="*/ 328211 h 1003915"/>
                  <a:gd name="connsiteX5" fmla="*/ 443605 w 646270"/>
                  <a:gd name="connsiteY5" fmla="*/ 454956 h 1003915"/>
                  <a:gd name="connsiteX6" fmla="*/ 567840 w 646270"/>
                  <a:gd name="connsiteY6" fmla="*/ 756758 h 1003915"/>
                  <a:gd name="connsiteX7" fmla="*/ 622428 w 646270"/>
                  <a:gd name="connsiteY7" fmla="*/ 887894 h 1003915"/>
                  <a:gd name="connsiteX8" fmla="*/ 626820 w 646270"/>
                  <a:gd name="connsiteY8" fmla="*/ 911110 h 1003915"/>
                  <a:gd name="connsiteX9" fmla="*/ 553409 w 646270"/>
                  <a:gd name="connsiteY9" fmla="*/ 938718 h 1003915"/>
                  <a:gd name="connsiteX10" fmla="*/ 536468 w 646270"/>
                  <a:gd name="connsiteY10" fmla="*/ 918639 h 1003915"/>
                  <a:gd name="connsiteX11" fmla="*/ 415370 w 646270"/>
                  <a:gd name="connsiteY11" fmla="*/ 698405 h 1003915"/>
                  <a:gd name="connsiteX12" fmla="*/ 400939 w 646270"/>
                  <a:gd name="connsiteY12" fmla="*/ 668915 h 1003915"/>
                  <a:gd name="connsiteX13" fmla="*/ 431684 w 646270"/>
                  <a:gd name="connsiteY13" fmla="*/ 859032 h 1003915"/>
                  <a:gd name="connsiteX14" fmla="*/ 447997 w 646270"/>
                  <a:gd name="connsiteY14" fmla="*/ 959423 h 1003915"/>
                  <a:gd name="connsiteX15" fmla="*/ 372076 w 646270"/>
                  <a:gd name="connsiteY15" fmla="*/ 1003972 h 1003915"/>
                  <a:gd name="connsiteX16" fmla="*/ 360155 w 646270"/>
                  <a:gd name="connsiteY16" fmla="*/ 977619 h 1003915"/>
                  <a:gd name="connsiteX17" fmla="*/ 278587 w 646270"/>
                  <a:gd name="connsiteY17" fmla="*/ 636915 h 1003915"/>
                  <a:gd name="connsiteX18" fmla="*/ 195763 w 646270"/>
                  <a:gd name="connsiteY18" fmla="*/ 400995 h 1003915"/>
                  <a:gd name="connsiteX19" fmla="*/ 167528 w 646270"/>
                  <a:gd name="connsiteY19" fmla="*/ 436760 h 1003915"/>
                  <a:gd name="connsiteX20" fmla="*/ 55215 w 646270"/>
                  <a:gd name="connsiteY20" fmla="*/ 634406 h 1003915"/>
                  <a:gd name="connsiteX21" fmla="*/ 36392 w 646270"/>
                  <a:gd name="connsiteY21" fmla="*/ 655111 h 1003915"/>
                  <a:gd name="connsiteX22" fmla="*/ 0 w 646270"/>
                  <a:gd name="connsiteY22" fmla="*/ 574798 h 1003915"/>
                  <a:gd name="connsiteX23" fmla="*/ 131764 w 646270"/>
                  <a:gd name="connsiteY23" fmla="*/ 333858 h 1003915"/>
                  <a:gd name="connsiteX24" fmla="*/ 205803 w 646270"/>
                  <a:gd name="connsiteY24" fmla="*/ 271741 h 1003915"/>
                  <a:gd name="connsiteX25" fmla="*/ 221489 w 646270"/>
                  <a:gd name="connsiteY25" fmla="*/ 256682 h 1003915"/>
                  <a:gd name="connsiteX26" fmla="*/ 197646 w 646270"/>
                  <a:gd name="connsiteY26" fmla="*/ 224682 h 1003915"/>
                  <a:gd name="connsiteX27" fmla="*/ 168783 w 646270"/>
                  <a:gd name="connsiteY27" fmla="*/ 220918 h 1003915"/>
                  <a:gd name="connsiteX28" fmla="*/ 115450 w 646270"/>
                  <a:gd name="connsiteY28" fmla="*/ 59036 h 1003915"/>
                  <a:gd name="connsiteX29" fmla="*/ 293018 w 646270"/>
                  <a:gd name="connsiteY29" fmla="*/ 6331 h 1003915"/>
                  <a:gd name="connsiteX30" fmla="*/ 342586 w 646270"/>
                  <a:gd name="connsiteY30" fmla="*/ 155036 h 1003915"/>
                  <a:gd name="connsiteX31" fmla="*/ 308077 w 646270"/>
                  <a:gd name="connsiteY31" fmla="*/ 188291 h 1003915"/>
                  <a:gd name="connsiteX32" fmla="*/ 299920 w 646270"/>
                  <a:gd name="connsiteY32" fmla="*/ 212134 h 1003915"/>
                  <a:gd name="connsiteX33" fmla="*/ 332547 w 646270"/>
                  <a:gd name="connsiteY33" fmla="*/ 228447 h 1003915"/>
                  <a:gd name="connsiteX34" fmla="*/ 397174 w 646270"/>
                  <a:gd name="connsiteY34" fmla="*/ 232839 h 1003915"/>
                  <a:gd name="connsiteX35" fmla="*/ 631839 w 646270"/>
                  <a:gd name="connsiteY35" fmla="*/ 354564 h 100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6270" h="1003915">
                    <a:moveTo>
                      <a:pt x="631839" y="354564"/>
                    </a:moveTo>
                    <a:cubicBezTo>
                      <a:pt x="636859" y="382172"/>
                      <a:pt x="641879" y="409779"/>
                      <a:pt x="647526" y="437387"/>
                    </a:cubicBezTo>
                    <a:cubicBezTo>
                      <a:pt x="636859" y="441152"/>
                      <a:pt x="628702" y="432995"/>
                      <a:pt x="620545" y="429230"/>
                    </a:cubicBezTo>
                    <a:cubicBezTo>
                      <a:pt x="553409" y="397230"/>
                      <a:pt x="488781" y="360839"/>
                      <a:pt x="421017" y="331976"/>
                    </a:cubicBezTo>
                    <a:cubicBezTo>
                      <a:pt x="417253" y="330094"/>
                      <a:pt x="413488" y="327584"/>
                      <a:pt x="405958" y="328211"/>
                    </a:cubicBezTo>
                    <a:cubicBezTo>
                      <a:pt x="417253" y="370878"/>
                      <a:pt x="431684" y="412917"/>
                      <a:pt x="443605" y="454956"/>
                    </a:cubicBezTo>
                    <a:cubicBezTo>
                      <a:pt x="473095" y="560367"/>
                      <a:pt x="526428" y="656366"/>
                      <a:pt x="567840" y="756758"/>
                    </a:cubicBezTo>
                    <a:cubicBezTo>
                      <a:pt x="586036" y="800679"/>
                      <a:pt x="603604" y="843973"/>
                      <a:pt x="622428" y="887894"/>
                    </a:cubicBezTo>
                    <a:cubicBezTo>
                      <a:pt x="625565" y="895424"/>
                      <a:pt x="628702" y="902953"/>
                      <a:pt x="626820" y="911110"/>
                    </a:cubicBezTo>
                    <a:cubicBezTo>
                      <a:pt x="607369" y="933071"/>
                      <a:pt x="579761" y="934326"/>
                      <a:pt x="553409" y="938718"/>
                    </a:cubicBezTo>
                    <a:cubicBezTo>
                      <a:pt x="544624" y="934326"/>
                      <a:pt x="540860" y="926796"/>
                      <a:pt x="536468" y="918639"/>
                    </a:cubicBezTo>
                    <a:cubicBezTo>
                      <a:pt x="500075" y="843346"/>
                      <a:pt x="457409" y="771189"/>
                      <a:pt x="415370" y="698405"/>
                    </a:cubicBezTo>
                    <a:cubicBezTo>
                      <a:pt x="409096" y="687111"/>
                      <a:pt x="403449" y="675190"/>
                      <a:pt x="400939" y="668915"/>
                    </a:cubicBezTo>
                    <a:cubicBezTo>
                      <a:pt x="414115" y="727268"/>
                      <a:pt x="419762" y="793777"/>
                      <a:pt x="431684" y="859032"/>
                    </a:cubicBezTo>
                    <a:cubicBezTo>
                      <a:pt x="437331" y="892287"/>
                      <a:pt x="446115" y="925541"/>
                      <a:pt x="447997" y="959423"/>
                    </a:cubicBezTo>
                    <a:cubicBezTo>
                      <a:pt x="440468" y="985149"/>
                      <a:pt x="409723" y="1002717"/>
                      <a:pt x="372076" y="1003972"/>
                    </a:cubicBezTo>
                    <a:cubicBezTo>
                      <a:pt x="363920" y="997070"/>
                      <a:pt x="362665" y="987031"/>
                      <a:pt x="360155" y="977619"/>
                    </a:cubicBezTo>
                    <a:cubicBezTo>
                      <a:pt x="330037" y="864679"/>
                      <a:pt x="303685" y="751111"/>
                      <a:pt x="278587" y="636915"/>
                    </a:cubicBezTo>
                    <a:cubicBezTo>
                      <a:pt x="260391" y="555347"/>
                      <a:pt x="222744" y="481308"/>
                      <a:pt x="195763" y="400995"/>
                    </a:cubicBezTo>
                    <a:cubicBezTo>
                      <a:pt x="180705" y="411662"/>
                      <a:pt x="174430" y="424838"/>
                      <a:pt x="167528" y="436760"/>
                    </a:cubicBezTo>
                    <a:cubicBezTo>
                      <a:pt x="129254" y="502014"/>
                      <a:pt x="90352" y="567269"/>
                      <a:pt x="55215" y="634406"/>
                    </a:cubicBezTo>
                    <a:cubicBezTo>
                      <a:pt x="50823" y="642562"/>
                      <a:pt x="47686" y="653229"/>
                      <a:pt x="36392" y="655111"/>
                    </a:cubicBezTo>
                    <a:cubicBezTo>
                      <a:pt x="16313" y="631896"/>
                      <a:pt x="1882" y="606171"/>
                      <a:pt x="0" y="574798"/>
                    </a:cubicBezTo>
                    <a:cubicBezTo>
                      <a:pt x="40784" y="493230"/>
                      <a:pt x="85333" y="412917"/>
                      <a:pt x="131764" y="333858"/>
                    </a:cubicBezTo>
                    <a:cubicBezTo>
                      <a:pt x="149332" y="303741"/>
                      <a:pt x="168783" y="278643"/>
                      <a:pt x="205803" y="271741"/>
                    </a:cubicBezTo>
                    <a:cubicBezTo>
                      <a:pt x="212077" y="270486"/>
                      <a:pt x="227763" y="269859"/>
                      <a:pt x="221489" y="256682"/>
                    </a:cubicBezTo>
                    <a:cubicBezTo>
                      <a:pt x="215842" y="244761"/>
                      <a:pt x="220861" y="224055"/>
                      <a:pt x="197646" y="224682"/>
                    </a:cubicBezTo>
                    <a:cubicBezTo>
                      <a:pt x="188234" y="224682"/>
                      <a:pt x="178195" y="223428"/>
                      <a:pt x="168783" y="220918"/>
                    </a:cubicBezTo>
                    <a:cubicBezTo>
                      <a:pt x="81568" y="201467"/>
                      <a:pt x="55215" y="123663"/>
                      <a:pt x="115450" y="59036"/>
                    </a:cubicBezTo>
                    <a:cubicBezTo>
                      <a:pt x="163136" y="8213"/>
                      <a:pt x="223999" y="-11238"/>
                      <a:pt x="293018" y="6331"/>
                    </a:cubicBezTo>
                    <a:cubicBezTo>
                      <a:pt x="363920" y="25154"/>
                      <a:pt x="387762" y="96683"/>
                      <a:pt x="342586" y="155036"/>
                    </a:cubicBezTo>
                    <a:cubicBezTo>
                      <a:pt x="333174" y="167585"/>
                      <a:pt x="320625" y="178879"/>
                      <a:pt x="308077" y="188291"/>
                    </a:cubicBezTo>
                    <a:cubicBezTo>
                      <a:pt x="299292" y="195192"/>
                      <a:pt x="296783" y="200212"/>
                      <a:pt x="299920" y="212134"/>
                    </a:cubicBezTo>
                    <a:cubicBezTo>
                      <a:pt x="304939" y="233467"/>
                      <a:pt x="313724" y="239114"/>
                      <a:pt x="332547" y="228447"/>
                    </a:cubicBezTo>
                    <a:cubicBezTo>
                      <a:pt x="355135" y="215898"/>
                      <a:pt x="375213" y="221545"/>
                      <a:pt x="397174" y="232839"/>
                    </a:cubicBezTo>
                    <a:cubicBezTo>
                      <a:pt x="475605" y="271114"/>
                      <a:pt x="555918" y="308760"/>
                      <a:pt x="631839" y="354564"/>
                    </a:cubicBezTo>
                    <a:close/>
                  </a:path>
                </a:pathLst>
              </a:custGeom>
              <a:solidFill>
                <a:schemeClr val="accent3"/>
              </a:solidFill>
              <a:ln w="6274" cap="flat">
                <a:noFill/>
                <a:prstDash val="solid"/>
                <a:miter/>
              </a:ln>
            </p:spPr>
            <p:txBody>
              <a:bodyPr rtlCol="0" anchor="ctr"/>
              <a:lstStyle/>
              <a:p>
                <a:endParaRPr lang="en-US"/>
              </a:p>
            </p:txBody>
          </p:sp>
          <p:sp>
            <p:nvSpPr>
              <p:cNvPr id="14" name="Freeform: Shape 14">
                <a:extLst>
                  <a:ext uri="{FF2B5EF4-FFF2-40B4-BE49-F238E27FC236}">
                    <a16:creationId xmlns:a16="http://schemas.microsoft.com/office/drawing/2014/main" id="{65DD8C40-C0A3-4F99-8AF6-213E2F2CF123}"/>
                  </a:ext>
                </a:extLst>
              </p:cNvPr>
              <p:cNvSpPr/>
              <p:nvPr/>
            </p:nvSpPr>
            <p:spPr>
              <a:xfrm>
                <a:off x="2822551" y="4072076"/>
                <a:ext cx="997641" cy="652545"/>
              </a:xfrm>
              <a:custGeom>
                <a:avLst/>
                <a:gdLst>
                  <a:gd name="connsiteX0" fmla="*/ 574798 w 997641"/>
                  <a:gd name="connsiteY0" fmla="*/ 654485 h 652545"/>
                  <a:gd name="connsiteX1" fmla="*/ 333858 w 997641"/>
                  <a:gd name="connsiteY1" fmla="*/ 522721 h 652545"/>
                  <a:gd name="connsiteX2" fmla="*/ 271741 w 997641"/>
                  <a:gd name="connsiteY2" fmla="*/ 448682 h 652545"/>
                  <a:gd name="connsiteX3" fmla="*/ 256682 w 997641"/>
                  <a:gd name="connsiteY3" fmla="*/ 432996 h 652545"/>
                  <a:gd name="connsiteX4" fmla="*/ 224682 w 997641"/>
                  <a:gd name="connsiteY4" fmla="*/ 456839 h 652545"/>
                  <a:gd name="connsiteX5" fmla="*/ 220918 w 997641"/>
                  <a:gd name="connsiteY5" fmla="*/ 485702 h 652545"/>
                  <a:gd name="connsiteX6" fmla="*/ 59036 w 997641"/>
                  <a:gd name="connsiteY6" fmla="*/ 538407 h 652545"/>
                  <a:gd name="connsiteX7" fmla="*/ 6331 w 997641"/>
                  <a:gd name="connsiteY7" fmla="*/ 360840 h 652545"/>
                  <a:gd name="connsiteX8" fmla="*/ 153153 w 997641"/>
                  <a:gd name="connsiteY8" fmla="*/ 309389 h 652545"/>
                  <a:gd name="connsiteX9" fmla="*/ 188918 w 997641"/>
                  <a:gd name="connsiteY9" fmla="*/ 345153 h 652545"/>
                  <a:gd name="connsiteX10" fmla="*/ 212761 w 997641"/>
                  <a:gd name="connsiteY10" fmla="*/ 353310 h 652545"/>
                  <a:gd name="connsiteX11" fmla="*/ 229075 w 997641"/>
                  <a:gd name="connsiteY11" fmla="*/ 320683 h 652545"/>
                  <a:gd name="connsiteX12" fmla="*/ 233467 w 997641"/>
                  <a:gd name="connsiteY12" fmla="*/ 256056 h 652545"/>
                  <a:gd name="connsiteX13" fmla="*/ 355819 w 997641"/>
                  <a:gd name="connsiteY13" fmla="*/ 19508 h 652545"/>
                  <a:gd name="connsiteX14" fmla="*/ 437387 w 997641"/>
                  <a:gd name="connsiteY14" fmla="*/ 57 h 652545"/>
                  <a:gd name="connsiteX15" fmla="*/ 431113 w 997641"/>
                  <a:gd name="connsiteY15" fmla="*/ 28920 h 652545"/>
                  <a:gd name="connsiteX16" fmla="*/ 331349 w 997641"/>
                  <a:gd name="connsiteY16" fmla="*/ 233468 h 652545"/>
                  <a:gd name="connsiteX17" fmla="*/ 328211 w 997641"/>
                  <a:gd name="connsiteY17" fmla="*/ 246017 h 652545"/>
                  <a:gd name="connsiteX18" fmla="*/ 672052 w 997641"/>
                  <a:gd name="connsiteY18" fmla="*/ 123037 h 652545"/>
                  <a:gd name="connsiteX19" fmla="*/ 886012 w 997641"/>
                  <a:gd name="connsiteY19" fmla="*/ 31430 h 652545"/>
                  <a:gd name="connsiteX20" fmla="*/ 911737 w 997641"/>
                  <a:gd name="connsiteY20" fmla="*/ 26410 h 652545"/>
                  <a:gd name="connsiteX21" fmla="*/ 939345 w 997641"/>
                  <a:gd name="connsiteY21" fmla="*/ 99822 h 652545"/>
                  <a:gd name="connsiteX22" fmla="*/ 921777 w 997641"/>
                  <a:gd name="connsiteY22" fmla="*/ 115508 h 652545"/>
                  <a:gd name="connsiteX23" fmla="*/ 694641 w 997641"/>
                  <a:gd name="connsiteY23" fmla="*/ 239742 h 652545"/>
                  <a:gd name="connsiteX24" fmla="*/ 667033 w 997641"/>
                  <a:gd name="connsiteY24" fmla="*/ 251664 h 652545"/>
                  <a:gd name="connsiteX25" fmla="*/ 856522 w 997641"/>
                  <a:gd name="connsiteY25" fmla="*/ 221546 h 652545"/>
                  <a:gd name="connsiteX26" fmla="*/ 943110 w 997641"/>
                  <a:gd name="connsiteY26" fmla="*/ 205860 h 652545"/>
                  <a:gd name="connsiteX27" fmla="*/ 974482 w 997641"/>
                  <a:gd name="connsiteY27" fmla="*/ 204605 h 652545"/>
                  <a:gd name="connsiteX28" fmla="*/ 1002717 w 997641"/>
                  <a:gd name="connsiteY28" fmla="*/ 281781 h 652545"/>
                  <a:gd name="connsiteX29" fmla="*/ 973855 w 997641"/>
                  <a:gd name="connsiteY29" fmla="*/ 293703 h 652545"/>
                  <a:gd name="connsiteX30" fmla="*/ 631268 w 997641"/>
                  <a:gd name="connsiteY30" fmla="*/ 375899 h 652545"/>
                  <a:gd name="connsiteX31" fmla="*/ 397231 w 997641"/>
                  <a:gd name="connsiteY31" fmla="*/ 459349 h 652545"/>
                  <a:gd name="connsiteX32" fmla="*/ 491975 w 997641"/>
                  <a:gd name="connsiteY32" fmla="*/ 518956 h 652545"/>
                  <a:gd name="connsiteX33" fmla="*/ 636288 w 997641"/>
                  <a:gd name="connsiteY33" fmla="*/ 599897 h 652545"/>
                  <a:gd name="connsiteX34" fmla="*/ 654484 w 997641"/>
                  <a:gd name="connsiteY34" fmla="*/ 617466 h 652545"/>
                  <a:gd name="connsiteX35" fmla="*/ 574798 w 997641"/>
                  <a:gd name="connsiteY35" fmla="*/ 654485 h 65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97641" h="652545">
                    <a:moveTo>
                      <a:pt x="574798" y="654485"/>
                    </a:moveTo>
                    <a:cubicBezTo>
                      <a:pt x="492603" y="613701"/>
                      <a:pt x="412917" y="569152"/>
                      <a:pt x="333858" y="522721"/>
                    </a:cubicBezTo>
                    <a:cubicBezTo>
                      <a:pt x="303741" y="505153"/>
                      <a:pt x="279270" y="485074"/>
                      <a:pt x="271741" y="448682"/>
                    </a:cubicBezTo>
                    <a:cubicBezTo>
                      <a:pt x="270486" y="442408"/>
                      <a:pt x="270486" y="426722"/>
                      <a:pt x="256682" y="432996"/>
                    </a:cubicBezTo>
                    <a:cubicBezTo>
                      <a:pt x="244761" y="438643"/>
                      <a:pt x="224055" y="433623"/>
                      <a:pt x="224682" y="456839"/>
                    </a:cubicBezTo>
                    <a:cubicBezTo>
                      <a:pt x="224682" y="466251"/>
                      <a:pt x="223428" y="476290"/>
                      <a:pt x="220918" y="485702"/>
                    </a:cubicBezTo>
                    <a:cubicBezTo>
                      <a:pt x="201467" y="572917"/>
                      <a:pt x="123663" y="599270"/>
                      <a:pt x="59036" y="538407"/>
                    </a:cubicBezTo>
                    <a:cubicBezTo>
                      <a:pt x="8213" y="490721"/>
                      <a:pt x="-11238" y="429859"/>
                      <a:pt x="6331" y="360840"/>
                    </a:cubicBezTo>
                    <a:cubicBezTo>
                      <a:pt x="24527" y="291193"/>
                      <a:pt x="94801" y="267350"/>
                      <a:pt x="153153" y="309389"/>
                    </a:cubicBezTo>
                    <a:cubicBezTo>
                      <a:pt x="166957" y="319428"/>
                      <a:pt x="179506" y="331350"/>
                      <a:pt x="188918" y="345153"/>
                    </a:cubicBezTo>
                    <a:cubicBezTo>
                      <a:pt x="195192" y="355192"/>
                      <a:pt x="200839" y="355820"/>
                      <a:pt x="212761" y="353310"/>
                    </a:cubicBezTo>
                    <a:cubicBezTo>
                      <a:pt x="234094" y="348291"/>
                      <a:pt x="239114" y="338879"/>
                      <a:pt x="229075" y="320683"/>
                    </a:cubicBezTo>
                    <a:cubicBezTo>
                      <a:pt x="216526" y="298095"/>
                      <a:pt x="222800" y="278016"/>
                      <a:pt x="233467" y="256056"/>
                    </a:cubicBezTo>
                    <a:cubicBezTo>
                      <a:pt x="271741" y="176370"/>
                      <a:pt x="310015" y="95429"/>
                      <a:pt x="355819" y="19508"/>
                    </a:cubicBezTo>
                    <a:cubicBezTo>
                      <a:pt x="380917" y="3822"/>
                      <a:pt x="408525" y="-570"/>
                      <a:pt x="437387" y="57"/>
                    </a:cubicBezTo>
                    <a:cubicBezTo>
                      <a:pt x="445544" y="11979"/>
                      <a:pt x="435505" y="20136"/>
                      <a:pt x="431113" y="28920"/>
                    </a:cubicBezTo>
                    <a:cubicBezTo>
                      <a:pt x="398485" y="97312"/>
                      <a:pt x="361466" y="163194"/>
                      <a:pt x="331349" y="233468"/>
                    </a:cubicBezTo>
                    <a:cubicBezTo>
                      <a:pt x="329466" y="237232"/>
                      <a:pt x="326329" y="240997"/>
                      <a:pt x="328211" y="246017"/>
                    </a:cubicBezTo>
                    <a:cubicBezTo>
                      <a:pt x="446799" y="215899"/>
                      <a:pt x="560994" y="175743"/>
                      <a:pt x="672052" y="123037"/>
                    </a:cubicBezTo>
                    <a:cubicBezTo>
                      <a:pt x="742327" y="89782"/>
                      <a:pt x="813856" y="60920"/>
                      <a:pt x="886012" y="31430"/>
                    </a:cubicBezTo>
                    <a:cubicBezTo>
                      <a:pt x="894169" y="28292"/>
                      <a:pt x="902326" y="23900"/>
                      <a:pt x="911737" y="26410"/>
                    </a:cubicBezTo>
                    <a:cubicBezTo>
                      <a:pt x="933698" y="45861"/>
                      <a:pt x="934953" y="73469"/>
                      <a:pt x="939345" y="99822"/>
                    </a:cubicBezTo>
                    <a:cubicBezTo>
                      <a:pt x="935580" y="107351"/>
                      <a:pt x="928678" y="111743"/>
                      <a:pt x="921777" y="115508"/>
                    </a:cubicBezTo>
                    <a:cubicBezTo>
                      <a:pt x="843973" y="153155"/>
                      <a:pt x="769934" y="197703"/>
                      <a:pt x="694641" y="239742"/>
                    </a:cubicBezTo>
                    <a:cubicBezTo>
                      <a:pt x="685229" y="244762"/>
                      <a:pt x="675190" y="249154"/>
                      <a:pt x="667033" y="251664"/>
                    </a:cubicBezTo>
                    <a:cubicBezTo>
                      <a:pt x="728523" y="239742"/>
                      <a:pt x="793150" y="232840"/>
                      <a:pt x="856522" y="221546"/>
                    </a:cubicBezTo>
                    <a:cubicBezTo>
                      <a:pt x="885385" y="216527"/>
                      <a:pt x="914247" y="210880"/>
                      <a:pt x="943110" y="205860"/>
                    </a:cubicBezTo>
                    <a:cubicBezTo>
                      <a:pt x="953776" y="203978"/>
                      <a:pt x="963815" y="200213"/>
                      <a:pt x="974482" y="204605"/>
                    </a:cubicBezTo>
                    <a:cubicBezTo>
                      <a:pt x="988913" y="228448"/>
                      <a:pt x="1003972" y="252291"/>
                      <a:pt x="1002717" y="281781"/>
                    </a:cubicBezTo>
                    <a:cubicBezTo>
                      <a:pt x="994560" y="289938"/>
                      <a:pt x="983894" y="291193"/>
                      <a:pt x="973855" y="293703"/>
                    </a:cubicBezTo>
                    <a:cubicBezTo>
                      <a:pt x="860287" y="324448"/>
                      <a:pt x="745464" y="350173"/>
                      <a:pt x="631268" y="375899"/>
                    </a:cubicBezTo>
                    <a:cubicBezTo>
                      <a:pt x="552210" y="394094"/>
                      <a:pt x="479426" y="430486"/>
                      <a:pt x="397231" y="459349"/>
                    </a:cubicBezTo>
                    <a:cubicBezTo>
                      <a:pt x="430485" y="484447"/>
                      <a:pt x="461858" y="501388"/>
                      <a:pt x="491975" y="518956"/>
                    </a:cubicBezTo>
                    <a:cubicBezTo>
                      <a:pt x="540289" y="545937"/>
                      <a:pt x="586720" y="575427"/>
                      <a:pt x="636288" y="599897"/>
                    </a:cubicBezTo>
                    <a:cubicBezTo>
                      <a:pt x="643817" y="603662"/>
                      <a:pt x="653229" y="606799"/>
                      <a:pt x="654484" y="617466"/>
                    </a:cubicBezTo>
                    <a:cubicBezTo>
                      <a:pt x="631896" y="638171"/>
                      <a:pt x="606171" y="652603"/>
                      <a:pt x="574798" y="654485"/>
                    </a:cubicBezTo>
                    <a:close/>
                  </a:path>
                </a:pathLst>
              </a:custGeom>
              <a:solidFill>
                <a:schemeClr val="accent4"/>
              </a:solidFill>
              <a:ln w="6274" cap="flat">
                <a:noFill/>
                <a:prstDash val="solid"/>
                <a:miter/>
              </a:ln>
            </p:spPr>
            <p:txBody>
              <a:bodyPr rtlCol="0" anchor="ctr"/>
              <a:lstStyle/>
              <a:p>
                <a:endParaRPr lang="en-US"/>
              </a:p>
            </p:txBody>
          </p:sp>
          <p:sp>
            <p:nvSpPr>
              <p:cNvPr id="15" name="Freeform: Shape 15">
                <a:extLst>
                  <a:ext uri="{FF2B5EF4-FFF2-40B4-BE49-F238E27FC236}">
                    <a16:creationId xmlns:a16="http://schemas.microsoft.com/office/drawing/2014/main" id="{AEEDC35B-B7F7-4F1F-AB3A-A5B5FCCEE497}"/>
                  </a:ext>
                </a:extLst>
              </p:cNvPr>
              <p:cNvSpPr/>
              <p:nvPr/>
            </p:nvSpPr>
            <p:spPr>
              <a:xfrm>
                <a:off x="8091910" y="4625542"/>
                <a:ext cx="928622" cy="734113"/>
              </a:xfrm>
              <a:custGeom>
                <a:avLst/>
                <a:gdLst>
                  <a:gd name="connsiteX0" fmla="*/ 701487 w 928622"/>
                  <a:gd name="connsiteY0" fmla="*/ 102274 h 734113"/>
                  <a:gd name="connsiteX1" fmla="*/ 748545 w 928622"/>
                  <a:gd name="connsiteY1" fmla="*/ 375841 h 734113"/>
                  <a:gd name="connsiteX2" fmla="*/ 729722 w 928622"/>
                  <a:gd name="connsiteY2" fmla="*/ 466193 h 734113"/>
                  <a:gd name="connsiteX3" fmla="*/ 726584 w 928622"/>
                  <a:gd name="connsiteY3" fmla="*/ 488781 h 734113"/>
                  <a:gd name="connsiteX4" fmla="*/ 765486 w 928622"/>
                  <a:gd name="connsiteY4" fmla="*/ 498193 h 734113"/>
                  <a:gd name="connsiteX5" fmla="*/ 799995 w 928622"/>
                  <a:gd name="connsiteY5" fmla="*/ 478115 h 734113"/>
                  <a:gd name="connsiteX6" fmla="*/ 933014 w 928622"/>
                  <a:gd name="connsiteY6" fmla="*/ 564703 h 734113"/>
                  <a:gd name="connsiteX7" fmla="*/ 831368 w 928622"/>
                  <a:gd name="connsiteY7" fmla="*/ 725329 h 734113"/>
                  <a:gd name="connsiteX8" fmla="*/ 730349 w 928622"/>
                  <a:gd name="connsiteY8" fmla="*/ 720310 h 734113"/>
                  <a:gd name="connsiteX9" fmla="*/ 694584 w 928622"/>
                  <a:gd name="connsiteY9" fmla="*/ 622428 h 734113"/>
                  <a:gd name="connsiteX10" fmla="*/ 699604 w 928622"/>
                  <a:gd name="connsiteY10" fmla="*/ 596075 h 734113"/>
                  <a:gd name="connsiteX11" fmla="*/ 678271 w 928622"/>
                  <a:gd name="connsiteY11" fmla="*/ 564075 h 734113"/>
                  <a:gd name="connsiteX12" fmla="*/ 658820 w 928622"/>
                  <a:gd name="connsiteY12" fmla="*/ 577252 h 734113"/>
                  <a:gd name="connsiteX13" fmla="*/ 603604 w 928622"/>
                  <a:gd name="connsiteY13" fmla="*/ 617408 h 734113"/>
                  <a:gd name="connsiteX14" fmla="*/ 344469 w 928622"/>
                  <a:gd name="connsiteY14" fmla="*/ 668232 h 734113"/>
                  <a:gd name="connsiteX15" fmla="*/ 281097 w 928622"/>
                  <a:gd name="connsiteY15" fmla="*/ 611134 h 734113"/>
                  <a:gd name="connsiteX16" fmla="*/ 368939 w 928622"/>
                  <a:gd name="connsiteY16" fmla="*/ 590428 h 734113"/>
                  <a:gd name="connsiteX17" fmla="*/ 540860 w 928622"/>
                  <a:gd name="connsiteY17" fmla="*/ 550271 h 734113"/>
                  <a:gd name="connsiteX18" fmla="*/ 357018 w 928622"/>
                  <a:gd name="connsiteY18" fmla="*/ 426664 h 734113"/>
                  <a:gd name="connsiteX19" fmla="*/ 24471 w 928622"/>
                  <a:gd name="connsiteY19" fmla="*/ 249097 h 734113"/>
                  <a:gd name="connsiteX20" fmla="*/ 0 w 928622"/>
                  <a:gd name="connsiteY20" fmla="*/ 229018 h 734113"/>
                  <a:gd name="connsiteX21" fmla="*/ 43294 w 928622"/>
                  <a:gd name="connsiteY21" fmla="*/ 165019 h 734113"/>
                  <a:gd name="connsiteX22" fmla="*/ 122980 w 928622"/>
                  <a:gd name="connsiteY22" fmla="*/ 194509 h 734113"/>
                  <a:gd name="connsiteX23" fmla="*/ 334430 w 928622"/>
                  <a:gd name="connsiteY23" fmla="*/ 282351 h 734113"/>
                  <a:gd name="connsiteX24" fmla="*/ 335057 w 928622"/>
                  <a:gd name="connsiteY24" fmla="*/ 281096 h 734113"/>
                  <a:gd name="connsiteX25" fmla="*/ 332547 w 928622"/>
                  <a:gd name="connsiteY25" fmla="*/ 281724 h 734113"/>
                  <a:gd name="connsiteX26" fmla="*/ 257253 w 928622"/>
                  <a:gd name="connsiteY26" fmla="*/ 213959 h 734113"/>
                  <a:gd name="connsiteX27" fmla="*/ 128627 w 928622"/>
                  <a:gd name="connsiteY27" fmla="*/ 97882 h 734113"/>
                  <a:gd name="connsiteX28" fmla="*/ 106039 w 928622"/>
                  <a:gd name="connsiteY28" fmla="*/ 71529 h 734113"/>
                  <a:gd name="connsiteX29" fmla="*/ 146196 w 928622"/>
                  <a:gd name="connsiteY29" fmla="*/ 0 h 734113"/>
                  <a:gd name="connsiteX30" fmla="*/ 166901 w 928622"/>
                  <a:gd name="connsiteY30" fmla="*/ 10667 h 734113"/>
                  <a:gd name="connsiteX31" fmla="*/ 457409 w 928622"/>
                  <a:gd name="connsiteY31" fmla="*/ 237175 h 734113"/>
                  <a:gd name="connsiteX32" fmla="*/ 652545 w 928622"/>
                  <a:gd name="connsiteY32" fmla="*/ 357017 h 734113"/>
                  <a:gd name="connsiteX33" fmla="*/ 660075 w 928622"/>
                  <a:gd name="connsiteY33" fmla="*/ 355135 h 734113"/>
                  <a:gd name="connsiteX34" fmla="*/ 640624 w 928622"/>
                  <a:gd name="connsiteY34" fmla="*/ 206430 h 734113"/>
                  <a:gd name="connsiteX35" fmla="*/ 619918 w 928622"/>
                  <a:gd name="connsiteY35" fmla="*/ 82823 h 734113"/>
                  <a:gd name="connsiteX36" fmla="*/ 621173 w 928622"/>
                  <a:gd name="connsiteY36" fmla="*/ 67137 h 734113"/>
                  <a:gd name="connsiteX37" fmla="*/ 701487 w 928622"/>
                  <a:gd name="connsiteY37" fmla="*/ 102274 h 734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28622" h="734113">
                    <a:moveTo>
                      <a:pt x="701487" y="102274"/>
                    </a:moveTo>
                    <a:cubicBezTo>
                      <a:pt x="719682" y="193254"/>
                      <a:pt x="735996" y="284234"/>
                      <a:pt x="748545" y="375841"/>
                    </a:cubicBezTo>
                    <a:cubicBezTo>
                      <a:pt x="752937" y="409723"/>
                      <a:pt x="751055" y="438586"/>
                      <a:pt x="729722" y="466193"/>
                    </a:cubicBezTo>
                    <a:cubicBezTo>
                      <a:pt x="725329" y="471841"/>
                      <a:pt x="710271" y="480625"/>
                      <a:pt x="726584" y="488781"/>
                    </a:cubicBezTo>
                    <a:cubicBezTo>
                      <a:pt x="738506" y="494428"/>
                      <a:pt x="747290" y="513252"/>
                      <a:pt x="765486" y="498193"/>
                    </a:cubicBezTo>
                    <a:cubicBezTo>
                      <a:pt x="775525" y="490036"/>
                      <a:pt x="787447" y="483135"/>
                      <a:pt x="799995" y="478115"/>
                    </a:cubicBezTo>
                    <a:cubicBezTo>
                      <a:pt x="869015" y="448625"/>
                      <a:pt x="931132" y="489409"/>
                      <a:pt x="933014" y="564703"/>
                    </a:cubicBezTo>
                    <a:cubicBezTo>
                      <a:pt x="934269" y="628075"/>
                      <a:pt x="889721" y="699604"/>
                      <a:pt x="831368" y="725329"/>
                    </a:cubicBezTo>
                    <a:cubicBezTo>
                      <a:pt x="796858" y="741015"/>
                      <a:pt x="761721" y="744152"/>
                      <a:pt x="730349" y="720310"/>
                    </a:cubicBezTo>
                    <a:cubicBezTo>
                      <a:pt x="698349" y="695839"/>
                      <a:pt x="691447" y="660075"/>
                      <a:pt x="694584" y="622428"/>
                    </a:cubicBezTo>
                    <a:cubicBezTo>
                      <a:pt x="695212" y="613644"/>
                      <a:pt x="695839" y="604232"/>
                      <a:pt x="699604" y="596075"/>
                    </a:cubicBezTo>
                    <a:cubicBezTo>
                      <a:pt x="710271" y="572859"/>
                      <a:pt x="688310" y="571604"/>
                      <a:pt x="678271" y="564075"/>
                    </a:cubicBezTo>
                    <a:cubicBezTo>
                      <a:pt x="664467" y="554036"/>
                      <a:pt x="662585" y="570977"/>
                      <a:pt x="658820" y="577252"/>
                    </a:cubicBezTo>
                    <a:cubicBezTo>
                      <a:pt x="646271" y="599840"/>
                      <a:pt x="628702" y="611761"/>
                      <a:pt x="603604" y="617408"/>
                    </a:cubicBezTo>
                    <a:cubicBezTo>
                      <a:pt x="517644" y="636231"/>
                      <a:pt x="431684" y="656310"/>
                      <a:pt x="344469" y="668232"/>
                    </a:cubicBezTo>
                    <a:cubicBezTo>
                      <a:pt x="316861" y="656938"/>
                      <a:pt x="289253" y="644389"/>
                      <a:pt x="281097" y="611134"/>
                    </a:cubicBezTo>
                    <a:cubicBezTo>
                      <a:pt x="308704" y="597957"/>
                      <a:pt x="339449" y="596702"/>
                      <a:pt x="368939" y="590428"/>
                    </a:cubicBezTo>
                    <a:cubicBezTo>
                      <a:pt x="424155" y="577879"/>
                      <a:pt x="479997" y="565958"/>
                      <a:pt x="540860" y="550271"/>
                    </a:cubicBezTo>
                    <a:cubicBezTo>
                      <a:pt x="476860" y="506350"/>
                      <a:pt x="420390" y="461174"/>
                      <a:pt x="357018" y="426664"/>
                    </a:cubicBezTo>
                    <a:cubicBezTo>
                      <a:pt x="246587" y="366429"/>
                      <a:pt x="134901" y="309332"/>
                      <a:pt x="24471" y="249097"/>
                    </a:cubicBezTo>
                    <a:cubicBezTo>
                      <a:pt x="15059" y="244077"/>
                      <a:pt x="5020" y="239685"/>
                      <a:pt x="0" y="229018"/>
                    </a:cubicBezTo>
                    <a:cubicBezTo>
                      <a:pt x="3765" y="200155"/>
                      <a:pt x="21333" y="180705"/>
                      <a:pt x="43294" y="165019"/>
                    </a:cubicBezTo>
                    <a:cubicBezTo>
                      <a:pt x="72784" y="166901"/>
                      <a:pt x="96627" y="183842"/>
                      <a:pt x="122980" y="194509"/>
                    </a:cubicBezTo>
                    <a:cubicBezTo>
                      <a:pt x="193254" y="223999"/>
                      <a:pt x="264783" y="250351"/>
                      <a:pt x="334430" y="282351"/>
                    </a:cubicBezTo>
                    <a:cubicBezTo>
                      <a:pt x="337567" y="283606"/>
                      <a:pt x="335057" y="277332"/>
                      <a:pt x="335057" y="281096"/>
                    </a:cubicBezTo>
                    <a:cubicBezTo>
                      <a:pt x="335057" y="282351"/>
                      <a:pt x="334430" y="282979"/>
                      <a:pt x="332547" y="281724"/>
                    </a:cubicBezTo>
                    <a:cubicBezTo>
                      <a:pt x="303685" y="263528"/>
                      <a:pt x="281724" y="237175"/>
                      <a:pt x="257253" y="213959"/>
                    </a:cubicBezTo>
                    <a:cubicBezTo>
                      <a:pt x="214587" y="175058"/>
                      <a:pt x="172548" y="135528"/>
                      <a:pt x="128627" y="97882"/>
                    </a:cubicBezTo>
                    <a:cubicBezTo>
                      <a:pt x="119843" y="90352"/>
                      <a:pt x="111058" y="82823"/>
                      <a:pt x="106039" y="71529"/>
                    </a:cubicBezTo>
                    <a:cubicBezTo>
                      <a:pt x="108549" y="41411"/>
                      <a:pt x="121098" y="16941"/>
                      <a:pt x="146196" y="0"/>
                    </a:cubicBezTo>
                    <a:cubicBezTo>
                      <a:pt x="154980" y="0"/>
                      <a:pt x="160627" y="6274"/>
                      <a:pt x="166901" y="10667"/>
                    </a:cubicBezTo>
                    <a:cubicBezTo>
                      <a:pt x="266038" y="83450"/>
                      <a:pt x="360782" y="161254"/>
                      <a:pt x="457409" y="237175"/>
                    </a:cubicBezTo>
                    <a:cubicBezTo>
                      <a:pt x="517644" y="284861"/>
                      <a:pt x="587291" y="317488"/>
                      <a:pt x="652545" y="357017"/>
                    </a:cubicBezTo>
                    <a:cubicBezTo>
                      <a:pt x="653800" y="357645"/>
                      <a:pt x="655683" y="357645"/>
                      <a:pt x="660075" y="355135"/>
                    </a:cubicBezTo>
                    <a:cubicBezTo>
                      <a:pt x="655683" y="306194"/>
                      <a:pt x="648153" y="255998"/>
                      <a:pt x="640624" y="206430"/>
                    </a:cubicBezTo>
                    <a:cubicBezTo>
                      <a:pt x="634350" y="165019"/>
                      <a:pt x="628702" y="123607"/>
                      <a:pt x="619918" y="82823"/>
                    </a:cubicBezTo>
                    <a:cubicBezTo>
                      <a:pt x="618663" y="77803"/>
                      <a:pt x="618036" y="72156"/>
                      <a:pt x="621173" y="67137"/>
                    </a:cubicBezTo>
                    <a:cubicBezTo>
                      <a:pt x="653800" y="63372"/>
                      <a:pt x="677643" y="82195"/>
                      <a:pt x="701487" y="102274"/>
                    </a:cubicBezTo>
                    <a:close/>
                  </a:path>
                </a:pathLst>
              </a:custGeom>
              <a:solidFill>
                <a:schemeClr val="accent2"/>
              </a:solidFill>
              <a:ln w="6274" cap="flat">
                <a:noFill/>
                <a:prstDash val="solid"/>
                <a:miter/>
              </a:ln>
            </p:spPr>
            <p:txBody>
              <a:bodyPr rtlCol="0" anchor="ctr"/>
              <a:lstStyle/>
              <a:p>
                <a:endParaRPr lang="en-US"/>
              </a:p>
            </p:txBody>
          </p:sp>
          <p:sp>
            <p:nvSpPr>
              <p:cNvPr id="16" name="Freeform: Shape 16">
                <a:extLst>
                  <a:ext uri="{FF2B5EF4-FFF2-40B4-BE49-F238E27FC236}">
                    <a16:creationId xmlns:a16="http://schemas.microsoft.com/office/drawing/2014/main" id="{39B3C6EA-DC47-467F-88ED-6E90C358C8E4}"/>
                  </a:ext>
                </a:extLst>
              </p:cNvPr>
              <p:cNvSpPr/>
              <p:nvPr/>
            </p:nvSpPr>
            <p:spPr>
              <a:xfrm>
                <a:off x="3588533" y="5057226"/>
                <a:ext cx="859603" cy="834505"/>
              </a:xfrm>
              <a:custGeom>
                <a:avLst/>
                <a:gdLst>
                  <a:gd name="connsiteX0" fmla="*/ 641439 w 859602"/>
                  <a:gd name="connsiteY0" fmla="*/ 710898 h 834505"/>
                  <a:gd name="connsiteX1" fmla="*/ 347794 w 859602"/>
                  <a:gd name="connsiteY1" fmla="*/ 695212 h 834505"/>
                  <a:gd name="connsiteX2" fmla="*/ 278147 w 859602"/>
                  <a:gd name="connsiteY2" fmla="*/ 656310 h 834505"/>
                  <a:gd name="connsiteX3" fmla="*/ 257441 w 859602"/>
                  <a:gd name="connsiteY3" fmla="*/ 649408 h 834505"/>
                  <a:gd name="connsiteX4" fmla="*/ 238618 w 859602"/>
                  <a:gd name="connsiteY4" fmla="*/ 683290 h 834505"/>
                  <a:gd name="connsiteX5" fmla="*/ 252422 w 859602"/>
                  <a:gd name="connsiteY5" fmla="*/ 734741 h 834505"/>
                  <a:gd name="connsiteX6" fmla="*/ 147010 w 859602"/>
                  <a:gd name="connsiteY6" fmla="*/ 835132 h 834505"/>
                  <a:gd name="connsiteX7" fmla="*/ 188 w 859602"/>
                  <a:gd name="connsiteY7" fmla="*/ 682663 h 834505"/>
                  <a:gd name="connsiteX8" fmla="*/ 120030 w 859602"/>
                  <a:gd name="connsiteY8" fmla="*/ 585408 h 834505"/>
                  <a:gd name="connsiteX9" fmla="*/ 159559 w 859602"/>
                  <a:gd name="connsiteY9" fmla="*/ 600467 h 834505"/>
                  <a:gd name="connsiteX10" fmla="*/ 182775 w 859602"/>
                  <a:gd name="connsiteY10" fmla="*/ 597957 h 834505"/>
                  <a:gd name="connsiteX11" fmla="*/ 184030 w 859602"/>
                  <a:gd name="connsiteY11" fmla="*/ 560938 h 834505"/>
                  <a:gd name="connsiteX12" fmla="*/ 159559 w 859602"/>
                  <a:gd name="connsiteY12" fmla="*/ 503213 h 834505"/>
                  <a:gd name="connsiteX13" fmla="*/ 165834 w 859602"/>
                  <a:gd name="connsiteY13" fmla="*/ 235920 h 834505"/>
                  <a:gd name="connsiteX14" fmla="*/ 224186 w 859602"/>
                  <a:gd name="connsiteY14" fmla="*/ 184470 h 834505"/>
                  <a:gd name="connsiteX15" fmla="*/ 236108 w 859602"/>
                  <a:gd name="connsiteY15" fmla="*/ 186352 h 834505"/>
                  <a:gd name="connsiteX16" fmla="*/ 237363 w 859602"/>
                  <a:gd name="connsiteY16" fmla="*/ 209568 h 834505"/>
                  <a:gd name="connsiteX17" fmla="*/ 235480 w 859602"/>
                  <a:gd name="connsiteY17" fmla="*/ 449880 h 834505"/>
                  <a:gd name="connsiteX18" fmla="*/ 285676 w 859602"/>
                  <a:gd name="connsiteY18" fmla="*/ 410351 h 834505"/>
                  <a:gd name="connsiteX19" fmla="*/ 503401 w 859602"/>
                  <a:gd name="connsiteY19" fmla="*/ 180077 h 834505"/>
                  <a:gd name="connsiteX20" fmla="*/ 653360 w 859602"/>
                  <a:gd name="connsiteY20" fmla="*/ 10039 h 834505"/>
                  <a:gd name="connsiteX21" fmla="*/ 665909 w 859602"/>
                  <a:gd name="connsiteY21" fmla="*/ 0 h 834505"/>
                  <a:gd name="connsiteX22" fmla="*/ 724262 w 859602"/>
                  <a:gd name="connsiteY22" fmla="*/ 55215 h 834505"/>
                  <a:gd name="connsiteX23" fmla="*/ 719870 w 859602"/>
                  <a:gd name="connsiteY23" fmla="*/ 67764 h 834505"/>
                  <a:gd name="connsiteX24" fmla="*/ 547949 w 859602"/>
                  <a:gd name="connsiteY24" fmla="*/ 309959 h 834505"/>
                  <a:gd name="connsiteX25" fmla="*/ 547949 w 859602"/>
                  <a:gd name="connsiteY25" fmla="*/ 308704 h 834505"/>
                  <a:gd name="connsiteX26" fmla="*/ 797046 w 859602"/>
                  <a:gd name="connsiteY26" fmla="*/ 134901 h 834505"/>
                  <a:gd name="connsiteX27" fmla="*/ 802066 w 859602"/>
                  <a:gd name="connsiteY27" fmla="*/ 133646 h 834505"/>
                  <a:gd name="connsiteX28" fmla="*/ 862300 w 859602"/>
                  <a:gd name="connsiteY28" fmla="*/ 191999 h 834505"/>
                  <a:gd name="connsiteX29" fmla="*/ 783242 w 859602"/>
                  <a:gd name="connsiteY29" fmla="*/ 262901 h 834505"/>
                  <a:gd name="connsiteX30" fmla="*/ 581204 w 859602"/>
                  <a:gd name="connsiteY30" fmla="*/ 425409 h 834505"/>
                  <a:gd name="connsiteX31" fmla="*/ 406774 w 859602"/>
                  <a:gd name="connsiteY31" fmla="*/ 598585 h 834505"/>
                  <a:gd name="connsiteX32" fmla="*/ 401127 w 859602"/>
                  <a:gd name="connsiteY32" fmla="*/ 609879 h 834505"/>
                  <a:gd name="connsiteX33" fmla="*/ 417440 w 859602"/>
                  <a:gd name="connsiteY33" fmla="*/ 616781 h 834505"/>
                  <a:gd name="connsiteX34" fmla="*/ 534145 w 859602"/>
                  <a:gd name="connsiteY34" fmla="*/ 627447 h 834505"/>
                  <a:gd name="connsiteX35" fmla="*/ 670301 w 859602"/>
                  <a:gd name="connsiteY35" fmla="*/ 633722 h 834505"/>
                  <a:gd name="connsiteX36" fmla="*/ 696654 w 859602"/>
                  <a:gd name="connsiteY36" fmla="*/ 642506 h 834505"/>
                  <a:gd name="connsiteX37" fmla="*/ 641439 w 859602"/>
                  <a:gd name="connsiteY37" fmla="*/ 710898 h 83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59602" h="834505">
                    <a:moveTo>
                      <a:pt x="641439" y="710898"/>
                    </a:moveTo>
                    <a:cubicBezTo>
                      <a:pt x="543557" y="710271"/>
                      <a:pt x="445675" y="702741"/>
                      <a:pt x="347794" y="695212"/>
                    </a:cubicBezTo>
                    <a:cubicBezTo>
                      <a:pt x="316421" y="692702"/>
                      <a:pt x="298225" y="675761"/>
                      <a:pt x="278147" y="656310"/>
                    </a:cubicBezTo>
                    <a:cubicBezTo>
                      <a:pt x="273127" y="651290"/>
                      <a:pt x="267480" y="637486"/>
                      <a:pt x="257441" y="649408"/>
                    </a:cubicBezTo>
                    <a:cubicBezTo>
                      <a:pt x="249284" y="659447"/>
                      <a:pt x="230461" y="663839"/>
                      <a:pt x="238618" y="683290"/>
                    </a:cubicBezTo>
                    <a:cubicBezTo>
                      <a:pt x="245520" y="699604"/>
                      <a:pt x="251794" y="715917"/>
                      <a:pt x="252422" y="734741"/>
                    </a:cubicBezTo>
                    <a:cubicBezTo>
                      <a:pt x="255559" y="803760"/>
                      <a:pt x="215402" y="841407"/>
                      <a:pt x="147010" y="835132"/>
                    </a:cubicBezTo>
                    <a:cubicBezTo>
                      <a:pt x="76736" y="828858"/>
                      <a:pt x="3952" y="753564"/>
                      <a:pt x="188" y="682663"/>
                    </a:cubicBezTo>
                    <a:cubicBezTo>
                      <a:pt x="-3577" y="611134"/>
                      <a:pt x="49756" y="567213"/>
                      <a:pt x="120030" y="585408"/>
                    </a:cubicBezTo>
                    <a:cubicBezTo>
                      <a:pt x="133834" y="589173"/>
                      <a:pt x="147638" y="593565"/>
                      <a:pt x="159559" y="600467"/>
                    </a:cubicBezTo>
                    <a:cubicBezTo>
                      <a:pt x="169598" y="606114"/>
                      <a:pt x="175246" y="604232"/>
                      <a:pt x="182775" y="597957"/>
                    </a:cubicBezTo>
                    <a:cubicBezTo>
                      <a:pt x="197834" y="585408"/>
                      <a:pt x="202853" y="574742"/>
                      <a:pt x="184030" y="560938"/>
                    </a:cubicBezTo>
                    <a:cubicBezTo>
                      <a:pt x="164579" y="547134"/>
                      <a:pt x="159559" y="527683"/>
                      <a:pt x="159559" y="503213"/>
                    </a:cubicBezTo>
                    <a:cubicBezTo>
                      <a:pt x="160814" y="414115"/>
                      <a:pt x="158932" y="325018"/>
                      <a:pt x="165834" y="235920"/>
                    </a:cubicBezTo>
                    <a:cubicBezTo>
                      <a:pt x="179638" y="212077"/>
                      <a:pt x="203481" y="200156"/>
                      <a:pt x="224186" y="184470"/>
                    </a:cubicBezTo>
                    <a:cubicBezTo>
                      <a:pt x="227951" y="181960"/>
                      <a:pt x="232971" y="183215"/>
                      <a:pt x="236108" y="186352"/>
                    </a:cubicBezTo>
                    <a:cubicBezTo>
                      <a:pt x="241127" y="193881"/>
                      <a:pt x="237990" y="202038"/>
                      <a:pt x="237363" y="209568"/>
                    </a:cubicBezTo>
                    <a:cubicBezTo>
                      <a:pt x="234226" y="288626"/>
                      <a:pt x="236735" y="367684"/>
                      <a:pt x="235480" y="449880"/>
                    </a:cubicBezTo>
                    <a:cubicBezTo>
                      <a:pt x="256814" y="438586"/>
                      <a:pt x="270618" y="423527"/>
                      <a:pt x="285676" y="410351"/>
                    </a:cubicBezTo>
                    <a:cubicBezTo>
                      <a:pt x="365989" y="340704"/>
                      <a:pt x="436264" y="262273"/>
                      <a:pt x="503401" y="180077"/>
                    </a:cubicBezTo>
                    <a:cubicBezTo>
                      <a:pt x="551086" y="121725"/>
                      <a:pt x="601910" y="65255"/>
                      <a:pt x="653360" y="10039"/>
                    </a:cubicBezTo>
                    <a:cubicBezTo>
                      <a:pt x="657125" y="6274"/>
                      <a:pt x="660890" y="1882"/>
                      <a:pt x="665909" y="0"/>
                    </a:cubicBezTo>
                    <a:cubicBezTo>
                      <a:pt x="698537" y="4392"/>
                      <a:pt x="713595" y="27608"/>
                      <a:pt x="724262" y="55215"/>
                    </a:cubicBezTo>
                    <a:cubicBezTo>
                      <a:pt x="723635" y="59608"/>
                      <a:pt x="722380" y="64000"/>
                      <a:pt x="719870" y="67764"/>
                    </a:cubicBezTo>
                    <a:cubicBezTo>
                      <a:pt x="660262" y="148077"/>
                      <a:pt x="603792" y="231528"/>
                      <a:pt x="547949" y="309959"/>
                    </a:cubicBezTo>
                    <a:cubicBezTo>
                      <a:pt x="545439" y="311214"/>
                      <a:pt x="546694" y="309959"/>
                      <a:pt x="547949" y="308704"/>
                    </a:cubicBezTo>
                    <a:cubicBezTo>
                      <a:pt x="630772" y="250352"/>
                      <a:pt x="714223" y="193254"/>
                      <a:pt x="797046" y="134901"/>
                    </a:cubicBezTo>
                    <a:cubicBezTo>
                      <a:pt x="798301" y="133646"/>
                      <a:pt x="800183" y="134274"/>
                      <a:pt x="802066" y="133646"/>
                    </a:cubicBezTo>
                    <a:cubicBezTo>
                      <a:pt x="825908" y="148705"/>
                      <a:pt x="853516" y="160626"/>
                      <a:pt x="862300" y="191999"/>
                    </a:cubicBezTo>
                    <a:cubicBezTo>
                      <a:pt x="840967" y="221489"/>
                      <a:pt x="810222" y="240312"/>
                      <a:pt x="783242" y="262901"/>
                    </a:cubicBezTo>
                    <a:cubicBezTo>
                      <a:pt x="717360" y="318743"/>
                      <a:pt x="650223" y="373331"/>
                      <a:pt x="581204" y="425409"/>
                    </a:cubicBezTo>
                    <a:cubicBezTo>
                      <a:pt x="515322" y="475605"/>
                      <a:pt x="466381" y="542115"/>
                      <a:pt x="406774" y="598585"/>
                    </a:cubicBezTo>
                    <a:cubicBezTo>
                      <a:pt x="403636" y="601722"/>
                      <a:pt x="399244" y="605487"/>
                      <a:pt x="401127" y="609879"/>
                    </a:cubicBezTo>
                    <a:cubicBezTo>
                      <a:pt x="403636" y="616781"/>
                      <a:pt x="411166" y="616153"/>
                      <a:pt x="417440" y="616781"/>
                    </a:cubicBezTo>
                    <a:cubicBezTo>
                      <a:pt x="456342" y="619918"/>
                      <a:pt x="495244" y="625565"/>
                      <a:pt x="534145" y="627447"/>
                    </a:cubicBezTo>
                    <a:cubicBezTo>
                      <a:pt x="579322" y="628702"/>
                      <a:pt x="624498" y="636859"/>
                      <a:pt x="670301" y="633722"/>
                    </a:cubicBezTo>
                    <a:cubicBezTo>
                      <a:pt x="679713" y="633095"/>
                      <a:pt x="690380" y="632467"/>
                      <a:pt x="696654" y="642506"/>
                    </a:cubicBezTo>
                    <a:cubicBezTo>
                      <a:pt x="683478" y="670114"/>
                      <a:pt x="667792" y="694584"/>
                      <a:pt x="641439" y="710898"/>
                    </a:cubicBezTo>
                    <a:close/>
                  </a:path>
                </a:pathLst>
              </a:custGeom>
              <a:solidFill>
                <a:schemeClr val="accent2"/>
              </a:solidFill>
              <a:ln w="6274" cap="flat">
                <a:noFill/>
                <a:prstDash val="solid"/>
                <a:miter/>
              </a:ln>
            </p:spPr>
            <p:txBody>
              <a:bodyPr rtlCol="0" anchor="ctr"/>
              <a:lstStyle/>
              <a:p>
                <a:endParaRPr lang="en-US"/>
              </a:p>
            </p:txBody>
          </p:sp>
          <p:sp>
            <p:nvSpPr>
              <p:cNvPr id="17" name="Freeform: Shape 17">
                <a:extLst>
                  <a:ext uri="{FF2B5EF4-FFF2-40B4-BE49-F238E27FC236}">
                    <a16:creationId xmlns:a16="http://schemas.microsoft.com/office/drawing/2014/main" id="{2613CA5C-C0C8-4799-8A67-F130FF1E4CE0}"/>
                  </a:ext>
                </a:extLst>
              </p:cNvPr>
              <p:cNvSpPr/>
              <p:nvPr/>
            </p:nvSpPr>
            <p:spPr>
              <a:xfrm>
                <a:off x="3165795" y="1492297"/>
                <a:ext cx="928622" cy="734113"/>
              </a:xfrm>
              <a:custGeom>
                <a:avLst/>
                <a:gdLst>
                  <a:gd name="connsiteX0" fmla="*/ 231554 w 928622"/>
                  <a:gd name="connsiteY0" fmla="*/ 635377 h 734113"/>
                  <a:gd name="connsiteX1" fmla="*/ 184495 w 928622"/>
                  <a:gd name="connsiteY1" fmla="*/ 361810 h 734113"/>
                  <a:gd name="connsiteX2" fmla="*/ 203319 w 928622"/>
                  <a:gd name="connsiteY2" fmla="*/ 271458 h 734113"/>
                  <a:gd name="connsiteX3" fmla="*/ 206456 w 928622"/>
                  <a:gd name="connsiteY3" fmla="*/ 248870 h 734113"/>
                  <a:gd name="connsiteX4" fmla="*/ 167554 w 928622"/>
                  <a:gd name="connsiteY4" fmla="*/ 239458 h 734113"/>
                  <a:gd name="connsiteX5" fmla="*/ 133045 w 928622"/>
                  <a:gd name="connsiteY5" fmla="*/ 259536 h 734113"/>
                  <a:gd name="connsiteX6" fmla="*/ 26 w 928622"/>
                  <a:gd name="connsiteY6" fmla="*/ 172949 h 734113"/>
                  <a:gd name="connsiteX7" fmla="*/ 101672 w 928622"/>
                  <a:gd name="connsiteY7" fmla="*/ 12322 h 734113"/>
                  <a:gd name="connsiteX8" fmla="*/ 202691 w 928622"/>
                  <a:gd name="connsiteY8" fmla="*/ 17342 h 734113"/>
                  <a:gd name="connsiteX9" fmla="*/ 238456 w 928622"/>
                  <a:gd name="connsiteY9" fmla="*/ 115224 h 734113"/>
                  <a:gd name="connsiteX10" fmla="*/ 233436 w 928622"/>
                  <a:gd name="connsiteY10" fmla="*/ 141576 h 734113"/>
                  <a:gd name="connsiteX11" fmla="*/ 254770 w 928622"/>
                  <a:gd name="connsiteY11" fmla="*/ 173576 h 734113"/>
                  <a:gd name="connsiteX12" fmla="*/ 274220 w 928622"/>
                  <a:gd name="connsiteY12" fmla="*/ 160400 h 734113"/>
                  <a:gd name="connsiteX13" fmla="*/ 329436 w 928622"/>
                  <a:gd name="connsiteY13" fmla="*/ 120243 h 734113"/>
                  <a:gd name="connsiteX14" fmla="*/ 588572 w 928622"/>
                  <a:gd name="connsiteY14" fmla="*/ 69420 h 734113"/>
                  <a:gd name="connsiteX15" fmla="*/ 651944 w 928622"/>
                  <a:gd name="connsiteY15" fmla="*/ 126517 h 734113"/>
                  <a:gd name="connsiteX16" fmla="*/ 564101 w 928622"/>
                  <a:gd name="connsiteY16" fmla="*/ 147223 h 734113"/>
                  <a:gd name="connsiteX17" fmla="*/ 392181 w 928622"/>
                  <a:gd name="connsiteY17" fmla="*/ 187380 h 734113"/>
                  <a:gd name="connsiteX18" fmla="*/ 580415 w 928622"/>
                  <a:gd name="connsiteY18" fmla="*/ 313497 h 734113"/>
                  <a:gd name="connsiteX19" fmla="*/ 902923 w 928622"/>
                  <a:gd name="connsiteY19" fmla="*/ 486045 h 734113"/>
                  <a:gd name="connsiteX20" fmla="*/ 932413 w 928622"/>
                  <a:gd name="connsiteY20" fmla="*/ 508633 h 734113"/>
                  <a:gd name="connsiteX21" fmla="*/ 889119 w 928622"/>
                  <a:gd name="connsiteY21" fmla="*/ 572633 h 734113"/>
                  <a:gd name="connsiteX22" fmla="*/ 809433 w 928622"/>
                  <a:gd name="connsiteY22" fmla="*/ 543143 h 734113"/>
                  <a:gd name="connsiteX23" fmla="*/ 597983 w 928622"/>
                  <a:gd name="connsiteY23" fmla="*/ 455300 h 734113"/>
                  <a:gd name="connsiteX24" fmla="*/ 597356 w 928622"/>
                  <a:gd name="connsiteY24" fmla="*/ 456555 h 734113"/>
                  <a:gd name="connsiteX25" fmla="*/ 599866 w 928622"/>
                  <a:gd name="connsiteY25" fmla="*/ 455927 h 734113"/>
                  <a:gd name="connsiteX26" fmla="*/ 675159 w 928622"/>
                  <a:gd name="connsiteY26" fmla="*/ 523692 h 734113"/>
                  <a:gd name="connsiteX27" fmla="*/ 803786 w 928622"/>
                  <a:gd name="connsiteY27" fmla="*/ 639769 h 734113"/>
                  <a:gd name="connsiteX28" fmla="*/ 826374 w 928622"/>
                  <a:gd name="connsiteY28" fmla="*/ 666122 h 734113"/>
                  <a:gd name="connsiteX29" fmla="*/ 786218 w 928622"/>
                  <a:gd name="connsiteY29" fmla="*/ 737651 h 734113"/>
                  <a:gd name="connsiteX30" fmla="*/ 765512 w 928622"/>
                  <a:gd name="connsiteY30" fmla="*/ 726985 h 734113"/>
                  <a:gd name="connsiteX31" fmla="*/ 475004 w 928622"/>
                  <a:gd name="connsiteY31" fmla="*/ 500476 h 734113"/>
                  <a:gd name="connsiteX32" fmla="*/ 279867 w 928622"/>
                  <a:gd name="connsiteY32" fmla="*/ 380634 h 734113"/>
                  <a:gd name="connsiteX33" fmla="*/ 272338 w 928622"/>
                  <a:gd name="connsiteY33" fmla="*/ 382516 h 734113"/>
                  <a:gd name="connsiteX34" fmla="*/ 291789 w 928622"/>
                  <a:gd name="connsiteY34" fmla="*/ 531221 h 734113"/>
                  <a:gd name="connsiteX35" fmla="*/ 312495 w 928622"/>
                  <a:gd name="connsiteY35" fmla="*/ 654828 h 734113"/>
                  <a:gd name="connsiteX36" fmla="*/ 311240 w 928622"/>
                  <a:gd name="connsiteY36" fmla="*/ 670514 h 734113"/>
                  <a:gd name="connsiteX37" fmla="*/ 231554 w 928622"/>
                  <a:gd name="connsiteY37" fmla="*/ 635377 h 734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28622" h="734113">
                    <a:moveTo>
                      <a:pt x="231554" y="635377"/>
                    </a:moveTo>
                    <a:cubicBezTo>
                      <a:pt x="213358" y="544398"/>
                      <a:pt x="197044" y="453418"/>
                      <a:pt x="184495" y="361810"/>
                    </a:cubicBezTo>
                    <a:cubicBezTo>
                      <a:pt x="180103" y="327928"/>
                      <a:pt x="182613" y="299066"/>
                      <a:pt x="203319" y="271458"/>
                    </a:cubicBezTo>
                    <a:cubicBezTo>
                      <a:pt x="207711" y="265811"/>
                      <a:pt x="222770" y="257026"/>
                      <a:pt x="206456" y="248870"/>
                    </a:cubicBezTo>
                    <a:cubicBezTo>
                      <a:pt x="194535" y="242595"/>
                      <a:pt x="185750" y="224399"/>
                      <a:pt x="167554" y="239458"/>
                    </a:cubicBezTo>
                    <a:cubicBezTo>
                      <a:pt x="157515" y="247615"/>
                      <a:pt x="145594" y="254517"/>
                      <a:pt x="133045" y="259536"/>
                    </a:cubicBezTo>
                    <a:cubicBezTo>
                      <a:pt x="64025" y="289026"/>
                      <a:pt x="1908" y="248242"/>
                      <a:pt x="26" y="172949"/>
                    </a:cubicBezTo>
                    <a:cubicBezTo>
                      <a:pt x="-1229" y="109576"/>
                      <a:pt x="43320" y="38047"/>
                      <a:pt x="101672" y="12322"/>
                    </a:cubicBezTo>
                    <a:cubicBezTo>
                      <a:pt x="136182" y="-3364"/>
                      <a:pt x="171319" y="-6501"/>
                      <a:pt x="202691" y="17342"/>
                    </a:cubicBezTo>
                    <a:cubicBezTo>
                      <a:pt x="234691" y="41812"/>
                      <a:pt x="241593" y="77577"/>
                      <a:pt x="238456" y="115224"/>
                    </a:cubicBezTo>
                    <a:cubicBezTo>
                      <a:pt x="237828" y="124008"/>
                      <a:pt x="237201" y="133419"/>
                      <a:pt x="233436" y="141576"/>
                    </a:cubicBezTo>
                    <a:cubicBezTo>
                      <a:pt x="222770" y="164792"/>
                      <a:pt x="244730" y="166047"/>
                      <a:pt x="254770" y="173576"/>
                    </a:cubicBezTo>
                    <a:cubicBezTo>
                      <a:pt x="269201" y="184243"/>
                      <a:pt x="270456" y="166674"/>
                      <a:pt x="274220" y="160400"/>
                    </a:cubicBezTo>
                    <a:cubicBezTo>
                      <a:pt x="286769" y="137811"/>
                      <a:pt x="304338" y="125890"/>
                      <a:pt x="329436" y="120243"/>
                    </a:cubicBezTo>
                    <a:cubicBezTo>
                      <a:pt x="415396" y="101420"/>
                      <a:pt x="501356" y="81969"/>
                      <a:pt x="588572" y="69420"/>
                    </a:cubicBezTo>
                    <a:cubicBezTo>
                      <a:pt x="616179" y="80714"/>
                      <a:pt x="643787" y="93263"/>
                      <a:pt x="651944" y="126517"/>
                    </a:cubicBezTo>
                    <a:cubicBezTo>
                      <a:pt x="624336" y="139694"/>
                      <a:pt x="593591" y="140949"/>
                      <a:pt x="564101" y="147223"/>
                    </a:cubicBezTo>
                    <a:cubicBezTo>
                      <a:pt x="508886" y="159772"/>
                      <a:pt x="453043" y="171694"/>
                      <a:pt x="392181" y="187380"/>
                    </a:cubicBezTo>
                    <a:cubicBezTo>
                      <a:pt x="458062" y="231929"/>
                      <a:pt x="515160" y="278360"/>
                      <a:pt x="580415" y="313497"/>
                    </a:cubicBezTo>
                    <a:cubicBezTo>
                      <a:pt x="687708" y="371849"/>
                      <a:pt x="796257" y="426437"/>
                      <a:pt x="902923" y="486045"/>
                    </a:cubicBezTo>
                    <a:cubicBezTo>
                      <a:pt x="913589" y="492319"/>
                      <a:pt x="925511" y="497339"/>
                      <a:pt x="932413" y="508633"/>
                    </a:cubicBezTo>
                    <a:cubicBezTo>
                      <a:pt x="929276" y="537496"/>
                      <a:pt x="911707" y="556946"/>
                      <a:pt x="889119" y="572633"/>
                    </a:cubicBezTo>
                    <a:cubicBezTo>
                      <a:pt x="859629" y="570750"/>
                      <a:pt x="835786" y="553809"/>
                      <a:pt x="809433" y="543143"/>
                    </a:cubicBezTo>
                    <a:cubicBezTo>
                      <a:pt x="739159" y="513025"/>
                      <a:pt x="667630" y="487300"/>
                      <a:pt x="597983" y="455300"/>
                    </a:cubicBezTo>
                    <a:cubicBezTo>
                      <a:pt x="594846" y="454045"/>
                      <a:pt x="597356" y="460320"/>
                      <a:pt x="597356" y="456555"/>
                    </a:cubicBezTo>
                    <a:cubicBezTo>
                      <a:pt x="597356" y="455300"/>
                      <a:pt x="597983" y="454672"/>
                      <a:pt x="599866" y="455927"/>
                    </a:cubicBezTo>
                    <a:cubicBezTo>
                      <a:pt x="628728" y="474123"/>
                      <a:pt x="650689" y="500476"/>
                      <a:pt x="675159" y="523692"/>
                    </a:cubicBezTo>
                    <a:cubicBezTo>
                      <a:pt x="717826" y="562593"/>
                      <a:pt x="759865" y="602123"/>
                      <a:pt x="803786" y="639769"/>
                    </a:cubicBezTo>
                    <a:cubicBezTo>
                      <a:pt x="812570" y="647299"/>
                      <a:pt x="821354" y="654828"/>
                      <a:pt x="826374" y="666122"/>
                    </a:cubicBezTo>
                    <a:cubicBezTo>
                      <a:pt x="823864" y="696240"/>
                      <a:pt x="811315" y="720710"/>
                      <a:pt x="786218" y="737651"/>
                    </a:cubicBezTo>
                    <a:cubicBezTo>
                      <a:pt x="777433" y="737651"/>
                      <a:pt x="771786" y="731377"/>
                      <a:pt x="765512" y="726985"/>
                    </a:cubicBezTo>
                    <a:cubicBezTo>
                      <a:pt x="666375" y="654201"/>
                      <a:pt x="571631" y="576397"/>
                      <a:pt x="475004" y="500476"/>
                    </a:cubicBezTo>
                    <a:cubicBezTo>
                      <a:pt x="414769" y="452790"/>
                      <a:pt x="345122" y="420163"/>
                      <a:pt x="279867" y="380634"/>
                    </a:cubicBezTo>
                    <a:cubicBezTo>
                      <a:pt x="278613" y="380006"/>
                      <a:pt x="276730" y="380006"/>
                      <a:pt x="272338" y="382516"/>
                    </a:cubicBezTo>
                    <a:cubicBezTo>
                      <a:pt x="276730" y="431457"/>
                      <a:pt x="284260" y="481653"/>
                      <a:pt x="291789" y="531221"/>
                    </a:cubicBezTo>
                    <a:cubicBezTo>
                      <a:pt x="298063" y="572633"/>
                      <a:pt x="303710" y="614044"/>
                      <a:pt x="312495" y="654828"/>
                    </a:cubicBezTo>
                    <a:cubicBezTo>
                      <a:pt x="313750" y="659848"/>
                      <a:pt x="314377" y="665495"/>
                      <a:pt x="311240" y="670514"/>
                    </a:cubicBezTo>
                    <a:cubicBezTo>
                      <a:pt x="278613" y="674279"/>
                      <a:pt x="254770" y="655456"/>
                      <a:pt x="231554" y="635377"/>
                    </a:cubicBezTo>
                    <a:close/>
                  </a:path>
                </a:pathLst>
              </a:custGeom>
              <a:solidFill>
                <a:schemeClr val="accent4"/>
              </a:solidFill>
              <a:ln w="6274" cap="flat">
                <a:noFill/>
                <a:prstDash val="solid"/>
                <a:miter/>
              </a:ln>
            </p:spPr>
            <p:txBody>
              <a:bodyPr rtlCol="0" anchor="ctr"/>
              <a:lstStyle/>
              <a:p>
                <a:endParaRPr lang="en-US"/>
              </a:p>
            </p:txBody>
          </p:sp>
          <p:sp>
            <p:nvSpPr>
              <p:cNvPr id="18" name="Freeform: Shape 18">
                <a:extLst>
                  <a:ext uri="{FF2B5EF4-FFF2-40B4-BE49-F238E27FC236}">
                    <a16:creationId xmlns:a16="http://schemas.microsoft.com/office/drawing/2014/main" id="{1FF6251C-4D99-4AD8-846B-4AED06D4B5C1}"/>
                  </a:ext>
                </a:extLst>
              </p:cNvPr>
              <p:cNvSpPr/>
              <p:nvPr/>
            </p:nvSpPr>
            <p:spPr>
              <a:xfrm>
                <a:off x="4158114" y="5424283"/>
                <a:ext cx="734113" cy="928622"/>
              </a:xfrm>
              <a:custGeom>
                <a:avLst/>
                <a:gdLst>
                  <a:gd name="connsiteX0" fmla="*/ 71857 w 734113"/>
                  <a:gd name="connsiteY0" fmla="*/ 343841 h 928622"/>
                  <a:gd name="connsiteX1" fmla="*/ 125818 w 734113"/>
                  <a:gd name="connsiteY1" fmla="*/ 277959 h 928622"/>
                  <a:gd name="connsiteX2" fmla="*/ 137739 w 734113"/>
                  <a:gd name="connsiteY2" fmla="*/ 309332 h 928622"/>
                  <a:gd name="connsiteX3" fmla="*/ 185426 w 734113"/>
                  <a:gd name="connsiteY3" fmla="*/ 523291 h 928622"/>
                  <a:gd name="connsiteX4" fmla="*/ 190445 w 734113"/>
                  <a:gd name="connsiteY4" fmla="*/ 533330 h 928622"/>
                  <a:gd name="connsiteX5" fmla="*/ 206759 w 734113"/>
                  <a:gd name="connsiteY5" fmla="*/ 514507 h 928622"/>
                  <a:gd name="connsiteX6" fmla="*/ 370523 w 734113"/>
                  <a:gd name="connsiteY6" fmla="*/ 248469 h 928622"/>
                  <a:gd name="connsiteX7" fmla="*/ 490365 w 734113"/>
                  <a:gd name="connsiteY7" fmla="*/ 24471 h 928622"/>
                  <a:gd name="connsiteX8" fmla="*/ 510443 w 734113"/>
                  <a:gd name="connsiteY8" fmla="*/ 0 h 928622"/>
                  <a:gd name="connsiteX9" fmla="*/ 574443 w 734113"/>
                  <a:gd name="connsiteY9" fmla="*/ 43294 h 928622"/>
                  <a:gd name="connsiteX10" fmla="*/ 544953 w 734113"/>
                  <a:gd name="connsiteY10" fmla="*/ 122980 h 928622"/>
                  <a:gd name="connsiteX11" fmla="*/ 457110 w 734113"/>
                  <a:gd name="connsiteY11" fmla="*/ 334429 h 928622"/>
                  <a:gd name="connsiteX12" fmla="*/ 458365 w 734113"/>
                  <a:gd name="connsiteY12" fmla="*/ 335057 h 928622"/>
                  <a:gd name="connsiteX13" fmla="*/ 457738 w 734113"/>
                  <a:gd name="connsiteY13" fmla="*/ 332547 h 928622"/>
                  <a:gd name="connsiteX14" fmla="*/ 528639 w 734113"/>
                  <a:gd name="connsiteY14" fmla="*/ 252861 h 928622"/>
                  <a:gd name="connsiteX15" fmla="*/ 641580 w 734113"/>
                  <a:gd name="connsiteY15" fmla="*/ 127999 h 928622"/>
                  <a:gd name="connsiteX16" fmla="*/ 667933 w 734113"/>
                  <a:gd name="connsiteY16" fmla="*/ 105411 h 928622"/>
                  <a:gd name="connsiteX17" fmla="*/ 738834 w 734113"/>
                  <a:gd name="connsiteY17" fmla="*/ 145568 h 928622"/>
                  <a:gd name="connsiteX18" fmla="*/ 721893 w 734113"/>
                  <a:gd name="connsiteY18" fmla="*/ 175058 h 928622"/>
                  <a:gd name="connsiteX19" fmla="*/ 502286 w 734113"/>
                  <a:gd name="connsiteY19" fmla="*/ 457409 h 928622"/>
                  <a:gd name="connsiteX20" fmla="*/ 382444 w 734113"/>
                  <a:gd name="connsiteY20" fmla="*/ 653173 h 928622"/>
                  <a:gd name="connsiteX21" fmla="*/ 384326 w 734113"/>
                  <a:gd name="connsiteY21" fmla="*/ 660075 h 928622"/>
                  <a:gd name="connsiteX22" fmla="*/ 506678 w 734113"/>
                  <a:gd name="connsiteY22" fmla="*/ 645016 h 928622"/>
                  <a:gd name="connsiteX23" fmla="*/ 654129 w 734113"/>
                  <a:gd name="connsiteY23" fmla="*/ 620546 h 928622"/>
                  <a:gd name="connsiteX24" fmla="*/ 672325 w 734113"/>
                  <a:gd name="connsiteY24" fmla="*/ 621173 h 928622"/>
                  <a:gd name="connsiteX25" fmla="*/ 635933 w 734113"/>
                  <a:gd name="connsiteY25" fmla="*/ 701486 h 928622"/>
                  <a:gd name="connsiteX26" fmla="*/ 362366 w 734113"/>
                  <a:gd name="connsiteY26" fmla="*/ 748545 h 928622"/>
                  <a:gd name="connsiteX27" fmla="*/ 272013 w 734113"/>
                  <a:gd name="connsiteY27" fmla="*/ 729721 h 928622"/>
                  <a:gd name="connsiteX28" fmla="*/ 250680 w 734113"/>
                  <a:gd name="connsiteY28" fmla="*/ 724702 h 928622"/>
                  <a:gd name="connsiteX29" fmla="*/ 240013 w 734113"/>
                  <a:gd name="connsiteY29" fmla="*/ 766113 h 928622"/>
                  <a:gd name="connsiteX30" fmla="*/ 260092 w 734113"/>
                  <a:gd name="connsiteY30" fmla="*/ 800623 h 928622"/>
                  <a:gd name="connsiteX31" fmla="*/ 172877 w 734113"/>
                  <a:gd name="connsiteY31" fmla="*/ 933014 h 928622"/>
                  <a:gd name="connsiteX32" fmla="*/ 12250 w 734113"/>
                  <a:gd name="connsiteY32" fmla="*/ 831368 h 928622"/>
                  <a:gd name="connsiteX33" fmla="*/ 17897 w 734113"/>
                  <a:gd name="connsiteY33" fmla="*/ 730349 h 928622"/>
                  <a:gd name="connsiteX34" fmla="*/ 116406 w 734113"/>
                  <a:gd name="connsiteY34" fmla="*/ 694584 h 928622"/>
                  <a:gd name="connsiteX35" fmla="*/ 142759 w 734113"/>
                  <a:gd name="connsiteY35" fmla="*/ 699604 h 928622"/>
                  <a:gd name="connsiteX36" fmla="*/ 174759 w 734113"/>
                  <a:gd name="connsiteY36" fmla="*/ 677643 h 928622"/>
                  <a:gd name="connsiteX37" fmla="*/ 161582 w 734113"/>
                  <a:gd name="connsiteY37" fmla="*/ 658192 h 928622"/>
                  <a:gd name="connsiteX38" fmla="*/ 121426 w 734113"/>
                  <a:gd name="connsiteY38" fmla="*/ 602977 h 928622"/>
                  <a:gd name="connsiteX39" fmla="*/ 71857 w 734113"/>
                  <a:gd name="connsiteY39" fmla="*/ 343841 h 92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34113" h="928622">
                    <a:moveTo>
                      <a:pt x="71857" y="343841"/>
                    </a:moveTo>
                    <a:cubicBezTo>
                      <a:pt x="90053" y="321880"/>
                      <a:pt x="108249" y="299920"/>
                      <a:pt x="125818" y="277959"/>
                    </a:cubicBezTo>
                    <a:cubicBezTo>
                      <a:pt x="135857" y="286116"/>
                      <a:pt x="135857" y="298665"/>
                      <a:pt x="137739" y="309332"/>
                    </a:cubicBezTo>
                    <a:cubicBezTo>
                      <a:pt x="151543" y="381488"/>
                      <a:pt x="167857" y="452389"/>
                      <a:pt x="185426" y="523291"/>
                    </a:cubicBezTo>
                    <a:cubicBezTo>
                      <a:pt x="186053" y="526429"/>
                      <a:pt x="186680" y="530193"/>
                      <a:pt x="190445" y="533330"/>
                    </a:cubicBezTo>
                    <a:cubicBezTo>
                      <a:pt x="199857" y="530820"/>
                      <a:pt x="202366" y="521409"/>
                      <a:pt x="206759" y="514507"/>
                    </a:cubicBezTo>
                    <a:cubicBezTo>
                      <a:pt x="267621" y="429801"/>
                      <a:pt x="325346" y="343214"/>
                      <a:pt x="370523" y="248469"/>
                    </a:cubicBezTo>
                    <a:cubicBezTo>
                      <a:pt x="407542" y="171921"/>
                      <a:pt x="449581" y="98509"/>
                      <a:pt x="490365" y="24471"/>
                    </a:cubicBezTo>
                    <a:cubicBezTo>
                      <a:pt x="495385" y="15059"/>
                      <a:pt x="500404" y="5647"/>
                      <a:pt x="510443" y="0"/>
                    </a:cubicBezTo>
                    <a:cubicBezTo>
                      <a:pt x="539306" y="3137"/>
                      <a:pt x="558757" y="20706"/>
                      <a:pt x="574443" y="43294"/>
                    </a:cubicBezTo>
                    <a:cubicBezTo>
                      <a:pt x="572560" y="72784"/>
                      <a:pt x="556247" y="96627"/>
                      <a:pt x="544953" y="122980"/>
                    </a:cubicBezTo>
                    <a:cubicBezTo>
                      <a:pt x="514835" y="193254"/>
                      <a:pt x="489738" y="265410"/>
                      <a:pt x="457110" y="334429"/>
                    </a:cubicBezTo>
                    <a:cubicBezTo>
                      <a:pt x="455855" y="337567"/>
                      <a:pt x="462130" y="335057"/>
                      <a:pt x="458365" y="335057"/>
                    </a:cubicBezTo>
                    <a:cubicBezTo>
                      <a:pt x="457110" y="335057"/>
                      <a:pt x="456483" y="334429"/>
                      <a:pt x="457738" y="332547"/>
                    </a:cubicBezTo>
                    <a:cubicBezTo>
                      <a:pt x="477189" y="302430"/>
                      <a:pt x="504796" y="279214"/>
                      <a:pt x="528639" y="252861"/>
                    </a:cubicBezTo>
                    <a:cubicBezTo>
                      <a:pt x="566286" y="211450"/>
                      <a:pt x="605188" y="170666"/>
                      <a:pt x="641580" y="127999"/>
                    </a:cubicBezTo>
                    <a:cubicBezTo>
                      <a:pt x="649109" y="119215"/>
                      <a:pt x="656638" y="110431"/>
                      <a:pt x="667933" y="105411"/>
                    </a:cubicBezTo>
                    <a:cubicBezTo>
                      <a:pt x="698050" y="107293"/>
                      <a:pt x="721893" y="119842"/>
                      <a:pt x="738834" y="145568"/>
                    </a:cubicBezTo>
                    <a:cubicBezTo>
                      <a:pt x="737579" y="158117"/>
                      <a:pt x="728795" y="166274"/>
                      <a:pt x="721893" y="175058"/>
                    </a:cubicBezTo>
                    <a:cubicBezTo>
                      <a:pt x="651619" y="271685"/>
                      <a:pt x="575698" y="363292"/>
                      <a:pt x="502286" y="457409"/>
                    </a:cubicBezTo>
                    <a:cubicBezTo>
                      <a:pt x="455228" y="517644"/>
                      <a:pt x="421973" y="587291"/>
                      <a:pt x="382444" y="653173"/>
                    </a:cubicBezTo>
                    <a:cubicBezTo>
                      <a:pt x="381816" y="654428"/>
                      <a:pt x="381816" y="656310"/>
                      <a:pt x="384326" y="660075"/>
                    </a:cubicBezTo>
                    <a:cubicBezTo>
                      <a:pt x="425110" y="658192"/>
                      <a:pt x="465894" y="650663"/>
                      <a:pt x="506678" y="645016"/>
                    </a:cubicBezTo>
                    <a:cubicBezTo>
                      <a:pt x="556247" y="638114"/>
                      <a:pt x="605188" y="631840"/>
                      <a:pt x="654129" y="620546"/>
                    </a:cubicBezTo>
                    <a:cubicBezTo>
                      <a:pt x="660403" y="619291"/>
                      <a:pt x="666678" y="618036"/>
                      <a:pt x="672325" y="621173"/>
                    </a:cubicBezTo>
                    <a:cubicBezTo>
                      <a:pt x="674835" y="654428"/>
                      <a:pt x="656638" y="678898"/>
                      <a:pt x="635933" y="701486"/>
                    </a:cubicBezTo>
                    <a:cubicBezTo>
                      <a:pt x="544953" y="719682"/>
                      <a:pt x="453973" y="735996"/>
                      <a:pt x="362366" y="748545"/>
                    </a:cubicBezTo>
                    <a:cubicBezTo>
                      <a:pt x="328483" y="752937"/>
                      <a:pt x="299621" y="750427"/>
                      <a:pt x="272013" y="729721"/>
                    </a:cubicBezTo>
                    <a:cubicBezTo>
                      <a:pt x="266366" y="725329"/>
                      <a:pt x="257582" y="712153"/>
                      <a:pt x="250680" y="724702"/>
                    </a:cubicBezTo>
                    <a:cubicBezTo>
                      <a:pt x="243778" y="736623"/>
                      <a:pt x="224327" y="746662"/>
                      <a:pt x="240013" y="766113"/>
                    </a:cubicBezTo>
                    <a:cubicBezTo>
                      <a:pt x="248170" y="776153"/>
                      <a:pt x="255072" y="788074"/>
                      <a:pt x="260092" y="800623"/>
                    </a:cubicBezTo>
                    <a:cubicBezTo>
                      <a:pt x="288954" y="870270"/>
                      <a:pt x="248170" y="931759"/>
                      <a:pt x="172877" y="933014"/>
                    </a:cubicBezTo>
                    <a:cubicBezTo>
                      <a:pt x="109504" y="934269"/>
                      <a:pt x="37975" y="889093"/>
                      <a:pt x="12250" y="831368"/>
                    </a:cubicBezTo>
                    <a:cubicBezTo>
                      <a:pt x="-3436" y="796858"/>
                      <a:pt x="-6573" y="761721"/>
                      <a:pt x="17897" y="730349"/>
                    </a:cubicBezTo>
                    <a:cubicBezTo>
                      <a:pt x="42367" y="698349"/>
                      <a:pt x="78132" y="691447"/>
                      <a:pt x="116406" y="694584"/>
                    </a:cubicBezTo>
                    <a:cubicBezTo>
                      <a:pt x="125191" y="695212"/>
                      <a:pt x="134602" y="695839"/>
                      <a:pt x="142759" y="699604"/>
                    </a:cubicBezTo>
                    <a:cubicBezTo>
                      <a:pt x="165975" y="710271"/>
                      <a:pt x="167229" y="688310"/>
                      <a:pt x="174759" y="677643"/>
                    </a:cubicBezTo>
                    <a:cubicBezTo>
                      <a:pt x="184798" y="663839"/>
                      <a:pt x="167857" y="661957"/>
                      <a:pt x="161582" y="658192"/>
                    </a:cubicBezTo>
                    <a:cubicBezTo>
                      <a:pt x="138994" y="645644"/>
                      <a:pt x="127073" y="628075"/>
                      <a:pt x="121426" y="602977"/>
                    </a:cubicBezTo>
                    <a:cubicBezTo>
                      <a:pt x="103230" y="516389"/>
                      <a:pt x="83779" y="431056"/>
                      <a:pt x="71857" y="343841"/>
                    </a:cubicBezTo>
                    <a:close/>
                  </a:path>
                </a:pathLst>
              </a:custGeom>
              <a:solidFill>
                <a:schemeClr val="accent1"/>
              </a:solidFill>
              <a:ln w="6274" cap="flat">
                <a:noFill/>
                <a:prstDash val="solid"/>
                <a:miter/>
              </a:ln>
            </p:spPr>
            <p:txBody>
              <a:bodyPr rtlCol="0" anchor="ctr"/>
              <a:lstStyle/>
              <a:p>
                <a:endParaRPr lang="en-US"/>
              </a:p>
            </p:txBody>
          </p:sp>
          <p:sp>
            <p:nvSpPr>
              <p:cNvPr id="19" name="Freeform: Shape 19">
                <a:extLst>
                  <a:ext uri="{FF2B5EF4-FFF2-40B4-BE49-F238E27FC236}">
                    <a16:creationId xmlns:a16="http://schemas.microsoft.com/office/drawing/2014/main" id="{E368D739-DB67-4D3B-8E0B-326B952254BC}"/>
                  </a:ext>
                </a:extLst>
              </p:cNvPr>
              <p:cNvSpPr/>
              <p:nvPr/>
            </p:nvSpPr>
            <p:spPr>
              <a:xfrm>
                <a:off x="7726108" y="5071030"/>
                <a:ext cx="828231" cy="859603"/>
              </a:xfrm>
              <a:custGeom>
                <a:avLst/>
                <a:gdLst>
                  <a:gd name="connsiteX0" fmla="*/ 643134 w 828230"/>
                  <a:gd name="connsiteY0" fmla="*/ 168156 h 859602"/>
                  <a:gd name="connsiteX1" fmla="*/ 709643 w 828230"/>
                  <a:gd name="connsiteY1" fmla="*/ 222116 h 859602"/>
                  <a:gd name="connsiteX2" fmla="*/ 693957 w 828230"/>
                  <a:gd name="connsiteY2" fmla="*/ 515762 h 859602"/>
                  <a:gd name="connsiteX3" fmla="*/ 656938 w 828230"/>
                  <a:gd name="connsiteY3" fmla="*/ 583526 h 859602"/>
                  <a:gd name="connsiteX4" fmla="*/ 648153 w 828230"/>
                  <a:gd name="connsiteY4" fmla="*/ 606114 h 859602"/>
                  <a:gd name="connsiteX5" fmla="*/ 683918 w 828230"/>
                  <a:gd name="connsiteY5" fmla="*/ 624310 h 859602"/>
                  <a:gd name="connsiteX6" fmla="*/ 735368 w 828230"/>
                  <a:gd name="connsiteY6" fmla="*/ 611134 h 859602"/>
                  <a:gd name="connsiteX7" fmla="*/ 833250 w 828230"/>
                  <a:gd name="connsiteY7" fmla="*/ 711525 h 859602"/>
                  <a:gd name="connsiteX8" fmla="*/ 683290 w 828230"/>
                  <a:gd name="connsiteY8" fmla="*/ 863367 h 859602"/>
                  <a:gd name="connsiteX9" fmla="*/ 583526 w 828230"/>
                  <a:gd name="connsiteY9" fmla="*/ 743525 h 859602"/>
                  <a:gd name="connsiteX10" fmla="*/ 598585 w 828230"/>
                  <a:gd name="connsiteY10" fmla="*/ 703996 h 859602"/>
                  <a:gd name="connsiteX11" fmla="*/ 596075 w 828230"/>
                  <a:gd name="connsiteY11" fmla="*/ 680780 h 859602"/>
                  <a:gd name="connsiteX12" fmla="*/ 559683 w 828230"/>
                  <a:gd name="connsiteY12" fmla="*/ 679525 h 859602"/>
                  <a:gd name="connsiteX13" fmla="*/ 501958 w 828230"/>
                  <a:gd name="connsiteY13" fmla="*/ 703996 h 859602"/>
                  <a:gd name="connsiteX14" fmla="*/ 234665 w 828230"/>
                  <a:gd name="connsiteY14" fmla="*/ 697722 h 859602"/>
                  <a:gd name="connsiteX15" fmla="*/ 183215 w 828230"/>
                  <a:gd name="connsiteY15" fmla="*/ 639369 h 859602"/>
                  <a:gd name="connsiteX16" fmla="*/ 185097 w 828230"/>
                  <a:gd name="connsiteY16" fmla="*/ 627447 h 859602"/>
                  <a:gd name="connsiteX17" fmla="*/ 224626 w 828230"/>
                  <a:gd name="connsiteY17" fmla="*/ 627447 h 859602"/>
                  <a:gd name="connsiteX18" fmla="*/ 433566 w 828230"/>
                  <a:gd name="connsiteY18" fmla="*/ 627447 h 859602"/>
                  <a:gd name="connsiteX19" fmla="*/ 447998 w 828230"/>
                  <a:gd name="connsiteY19" fmla="*/ 623055 h 859602"/>
                  <a:gd name="connsiteX20" fmla="*/ 411606 w 828230"/>
                  <a:gd name="connsiteY20" fmla="*/ 578507 h 859602"/>
                  <a:gd name="connsiteX21" fmla="*/ 182587 w 828230"/>
                  <a:gd name="connsiteY21" fmla="*/ 361410 h 859602"/>
                  <a:gd name="connsiteX22" fmla="*/ 10039 w 828230"/>
                  <a:gd name="connsiteY22" fmla="*/ 208940 h 859602"/>
                  <a:gd name="connsiteX23" fmla="*/ 0 w 828230"/>
                  <a:gd name="connsiteY23" fmla="*/ 196391 h 859602"/>
                  <a:gd name="connsiteX24" fmla="*/ 55215 w 828230"/>
                  <a:gd name="connsiteY24" fmla="*/ 138038 h 859602"/>
                  <a:gd name="connsiteX25" fmla="*/ 67764 w 828230"/>
                  <a:gd name="connsiteY25" fmla="*/ 142431 h 859602"/>
                  <a:gd name="connsiteX26" fmla="*/ 306822 w 828230"/>
                  <a:gd name="connsiteY26" fmla="*/ 313096 h 859602"/>
                  <a:gd name="connsiteX27" fmla="*/ 225254 w 828230"/>
                  <a:gd name="connsiteY27" fmla="*/ 194509 h 859602"/>
                  <a:gd name="connsiteX28" fmla="*/ 146823 w 828230"/>
                  <a:gd name="connsiteY28" fmla="*/ 83450 h 859602"/>
                  <a:gd name="connsiteX29" fmla="*/ 134274 w 828230"/>
                  <a:gd name="connsiteY29" fmla="*/ 60235 h 859602"/>
                  <a:gd name="connsiteX30" fmla="*/ 192626 w 828230"/>
                  <a:gd name="connsiteY30" fmla="*/ 0 h 859602"/>
                  <a:gd name="connsiteX31" fmla="*/ 270430 w 828230"/>
                  <a:gd name="connsiteY31" fmla="*/ 87215 h 859602"/>
                  <a:gd name="connsiteX32" fmla="*/ 439841 w 828230"/>
                  <a:gd name="connsiteY32" fmla="*/ 297410 h 859602"/>
                  <a:gd name="connsiteX33" fmla="*/ 598585 w 828230"/>
                  <a:gd name="connsiteY33" fmla="*/ 455527 h 859602"/>
                  <a:gd name="connsiteX34" fmla="*/ 612389 w 828230"/>
                  <a:gd name="connsiteY34" fmla="*/ 460546 h 859602"/>
                  <a:gd name="connsiteX35" fmla="*/ 617408 w 828230"/>
                  <a:gd name="connsiteY35" fmla="*/ 446115 h 859602"/>
                  <a:gd name="connsiteX36" fmla="*/ 628075 w 828230"/>
                  <a:gd name="connsiteY36" fmla="*/ 329410 h 859602"/>
                  <a:gd name="connsiteX37" fmla="*/ 634977 w 828230"/>
                  <a:gd name="connsiteY37" fmla="*/ 196391 h 859602"/>
                  <a:gd name="connsiteX38" fmla="*/ 643134 w 828230"/>
                  <a:gd name="connsiteY38" fmla="*/ 168156 h 85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28230" h="859602">
                    <a:moveTo>
                      <a:pt x="643134" y="168156"/>
                    </a:moveTo>
                    <a:cubicBezTo>
                      <a:pt x="665094" y="186352"/>
                      <a:pt x="687055" y="204548"/>
                      <a:pt x="709643" y="222116"/>
                    </a:cubicBezTo>
                    <a:cubicBezTo>
                      <a:pt x="709016" y="319998"/>
                      <a:pt x="701486" y="417880"/>
                      <a:pt x="693957" y="515762"/>
                    </a:cubicBezTo>
                    <a:cubicBezTo>
                      <a:pt x="691447" y="545252"/>
                      <a:pt x="676388" y="564703"/>
                      <a:pt x="656938" y="583526"/>
                    </a:cubicBezTo>
                    <a:cubicBezTo>
                      <a:pt x="651290" y="589173"/>
                      <a:pt x="635604" y="594193"/>
                      <a:pt x="648153" y="606114"/>
                    </a:cubicBezTo>
                    <a:cubicBezTo>
                      <a:pt x="658192" y="614898"/>
                      <a:pt x="663212" y="634977"/>
                      <a:pt x="683918" y="624310"/>
                    </a:cubicBezTo>
                    <a:cubicBezTo>
                      <a:pt x="699604" y="616153"/>
                      <a:pt x="717172" y="611761"/>
                      <a:pt x="735368" y="611134"/>
                    </a:cubicBezTo>
                    <a:cubicBezTo>
                      <a:pt x="800623" y="609251"/>
                      <a:pt x="837015" y="646898"/>
                      <a:pt x="833250" y="711525"/>
                    </a:cubicBezTo>
                    <a:cubicBezTo>
                      <a:pt x="828858" y="783054"/>
                      <a:pt x="755447" y="857721"/>
                      <a:pt x="683290" y="863367"/>
                    </a:cubicBezTo>
                    <a:cubicBezTo>
                      <a:pt x="610506" y="869015"/>
                      <a:pt x="565330" y="814427"/>
                      <a:pt x="583526" y="743525"/>
                    </a:cubicBezTo>
                    <a:cubicBezTo>
                      <a:pt x="587291" y="729721"/>
                      <a:pt x="591683" y="715917"/>
                      <a:pt x="598585" y="703996"/>
                    </a:cubicBezTo>
                    <a:cubicBezTo>
                      <a:pt x="604232" y="693957"/>
                      <a:pt x="602350" y="688937"/>
                      <a:pt x="596075" y="680780"/>
                    </a:cubicBezTo>
                    <a:cubicBezTo>
                      <a:pt x="583526" y="665094"/>
                      <a:pt x="572859" y="660702"/>
                      <a:pt x="559683" y="679525"/>
                    </a:cubicBezTo>
                    <a:cubicBezTo>
                      <a:pt x="545252" y="698976"/>
                      <a:pt x="526429" y="703996"/>
                      <a:pt x="501958" y="703996"/>
                    </a:cubicBezTo>
                    <a:cubicBezTo>
                      <a:pt x="412860" y="702741"/>
                      <a:pt x="323763" y="705251"/>
                      <a:pt x="234665" y="697722"/>
                    </a:cubicBezTo>
                    <a:cubicBezTo>
                      <a:pt x="210823" y="683918"/>
                      <a:pt x="198901" y="660075"/>
                      <a:pt x="183215" y="639369"/>
                    </a:cubicBezTo>
                    <a:cubicBezTo>
                      <a:pt x="180705" y="635604"/>
                      <a:pt x="181960" y="630585"/>
                      <a:pt x="185097" y="627447"/>
                    </a:cubicBezTo>
                    <a:cubicBezTo>
                      <a:pt x="198274" y="620545"/>
                      <a:pt x="211450" y="628075"/>
                      <a:pt x="224626" y="627447"/>
                    </a:cubicBezTo>
                    <a:cubicBezTo>
                      <a:pt x="294273" y="627447"/>
                      <a:pt x="363920" y="627447"/>
                      <a:pt x="433566" y="627447"/>
                    </a:cubicBezTo>
                    <a:cubicBezTo>
                      <a:pt x="437958" y="627447"/>
                      <a:pt x="442350" y="628075"/>
                      <a:pt x="447998" y="623055"/>
                    </a:cubicBezTo>
                    <a:cubicBezTo>
                      <a:pt x="437331" y="607369"/>
                      <a:pt x="424155" y="592938"/>
                      <a:pt x="411606" y="578507"/>
                    </a:cubicBezTo>
                    <a:cubicBezTo>
                      <a:pt x="342587" y="498821"/>
                      <a:pt x="264156" y="428547"/>
                      <a:pt x="182587" y="361410"/>
                    </a:cubicBezTo>
                    <a:cubicBezTo>
                      <a:pt x="123607" y="312469"/>
                      <a:pt x="65882" y="261646"/>
                      <a:pt x="10039" y="208940"/>
                    </a:cubicBezTo>
                    <a:cubicBezTo>
                      <a:pt x="6274" y="205175"/>
                      <a:pt x="1882" y="201410"/>
                      <a:pt x="0" y="196391"/>
                    </a:cubicBezTo>
                    <a:cubicBezTo>
                      <a:pt x="4392" y="163764"/>
                      <a:pt x="28235" y="149960"/>
                      <a:pt x="55215" y="138038"/>
                    </a:cubicBezTo>
                    <a:cubicBezTo>
                      <a:pt x="59608" y="138038"/>
                      <a:pt x="64000" y="139921"/>
                      <a:pt x="67764" y="142431"/>
                    </a:cubicBezTo>
                    <a:cubicBezTo>
                      <a:pt x="148705" y="202038"/>
                      <a:pt x="230901" y="259136"/>
                      <a:pt x="306822" y="313096"/>
                    </a:cubicBezTo>
                    <a:cubicBezTo>
                      <a:pt x="279842" y="279214"/>
                      <a:pt x="254116" y="235293"/>
                      <a:pt x="225254" y="194509"/>
                    </a:cubicBezTo>
                    <a:cubicBezTo>
                      <a:pt x="198901" y="157489"/>
                      <a:pt x="172548" y="120470"/>
                      <a:pt x="146823" y="83450"/>
                    </a:cubicBezTo>
                    <a:cubicBezTo>
                      <a:pt x="141803" y="76549"/>
                      <a:pt x="134901" y="69647"/>
                      <a:pt x="134274" y="60235"/>
                    </a:cubicBezTo>
                    <a:cubicBezTo>
                      <a:pt x="149332" y="36392"/>
                      <a:pt x="161254" y="8784"/>
                      <a:pt x="192626" y="0"/>
                    </a:cubicBezTo>
                    <a:cubicBezTo>
                      <a:pt x="223999" y="24470"/>
                      <a:pt x="245332" y="57725"/>
                      <a:pt x="270430" y="87215"/>
                    </a:cubicBezTo>
                    <a:cubicBezTo>
                      <a:pt x="328783" y="155607"/>
                      <a:pt x="383998" y="226508"/>
                      <a:pt x="439841" y="297410"/>
                    </a:cubicBezTo>
                    <a:cubicBezTo>
                      <a:pt x="486899" y="356390"/>
                      <a:pt x="547134" y="401566"/>
                      <a:pt x="598585" y="455527"/>
                    </a:cubicBezTo>
                    <a:cubicBezTo>
                      <a:pt x="602350" y="459292"/>
                      <a:pt x="606114" y="464311"/>
                      <a:pt x="612389" y="460546"/>
                    </a:cubicBezTo>
                    <a:cubicBezTo>
                      <a:pt x="617408" y="457409"/>
                      <a:pt x="617408" y="451134"/>
                      <a:pt x="617408" y="446115"/>
                    </a:cubicBezTo>
                    <a:cubicBezTo>
                      <a:pt x="618663" y="407213"/>
                      <a:pt x="626820" y="368312"/>
                      <a:pt x="628075" y="329410"/>
                    </a:cubicBezTo>
                    <a:cubicBezTo>
                      <a:pt x="629330" y="284861"/>
                      <a:pt x="636859" y="240940"/>
                      <a:pt x="634977" y="196391"/>
                    </a:cubicBezTo>
                    <a:cubicBezTo>
                      <a:pt x="633095" y="185724"/>
                      <a:pt x="629957" y="173803"/>
                      <a:pt x="643134" y="168156"/>
                    </a:cubicBezTo>
                    <a:close/>
                  </a:path>
                </a:pathLst>
              </a:custGeom>
              <a:solidFill>
                <a:schemeClr val="accent3"/>
              </a:solidFill>
              <a:ln w="6274" cap="flat">
                <a:noFill/>
                <a:prstDash val="solid"/>
                <a:miter/>
              </a:ln>
            </p:spPr>
            <p:txBody>
              <a:bodyPr rtlCol="0" anchor="ctr"/>
              <a:lstStyle/>
              <a:p>
                <a:endParaRPr lang="en-US"/>
              </a:p>
            </p:txBody>
          </p:sp>
          <p:sp>
            <p:nvSpPr>
              <p:cNvPr id="20" name="Freeform: Shape 20">
                <a:extLst>
                  <a:ext uri="{FF2B5EF4-FFF2-40B4-BE49-F238E27FC236}">
                    <a16:creationId xmlns:a16="http://schemas.microsoft.com/office/drawing/2014/main" id="{5FF9532C-E6C8-4A76-A7D6-1FE7E6F7294C}"/>
                  </a:ext>
                </a:extLst>
              </p:cNvPr>
              <p:cNvSpPr/>
              <p:nvPr/>
            </p:nvSpPr>
            <p:spPr>
              <a:xfrm>
                <a:off x="3630493" y="921535"/>
                <a:ext cx="828231" cy="859603"/>
              </a:xfrm>
              <a:custGeom>
                <a:avLst/>
                <a:gdLst>
                  <a:gd name="connsiteX0" fmla="*/ 191010 w 828230"/>
                  <a:gd name="connsiteY0" fmla="*/ 694770 h 859602"/>
                  <a:gd name="connsiteX1" fmla="*/ 124500 w 828230"/>
                  <a:gd name="connsiteY1" fmla="*/ 640809 h 859602"/>
                  <a:gd name="connsiteX2" fmla="*/ 140187 w 828230"/>
                  <a:gd name="connsiteY2" fmla="*/ 347164 h 859602"/>
                  <a:gd name="connsiteX3" fmla="*/ 179088 w 828230"/>
                  <a:gd name="connsiteY3" fmla="*/ 277517 h 859602"/>
                  <a:gd name="connsiteX4" fmla="*/ 185990 w 828230"/>
                  <a:gd name="connsiteY4" fmla="*/ 256812 h 859602"/>
                  <a:gd name="connsiteX5" fmla="*/ 152108 w 828230"/>
                  <a:gd name="connsiteY5" fmla="*/ 237988 h 859602"/>
                  <a:gd name="connsiteX6" fmla="*/ 98148 w 828230"/>
                  <a:gd name="connsiteY6" fmla="*/ 252420 h 859602"/>
                  <a:gd name="connsiteX7" fmla="*/ 266 w 828230"/>
                  <a:gd name="connsiteY7" fmla="*/ 152028 h 859602"/>
                  <a:gd name="connsiteX8" fmla="*/ 152736 w 828230"/>
                  <a:gd name="connsiteY8" fmla="*/ 186 h 859602"/>
                  <a:gd name="connsiteX9" fmla="*/ 249990 w 828230"/>
                  <a:gd name="connsiteY9" fmla="*/ 120028 h 859602"/>
                  <a:gd name="connsiteX10" fmla="*/ 234931 w 828230"/>
                  <a:gd name="connsiteY10" fmla="*/ 159557 h 859602"/>
                  <a:gd name="connsiteX11" fmla="*/ 237441 w 828230"/>
                  <a:gd name="connsiteY11" fmla="*/ 182773 h 859602"/>
                  <a:gd name="connsiteX12" fmla="*/ 273833 w 828230"/>
                  <a:gd name="connsiteY12" fmla="*/ 184028 h 859602"/>
                  <a:gd name="connsiteX13" fmla="*/ 331558 w 828230"/>
                  <a:gd name="connsiteY13" fmla="*/ 159557 h 859602"/>
                  <a:gd name="connsiteX14" fmla="*/ 598851 w 828230"/>
                  <a:gd name="connsiteY14" fmla="*/ 165832 h 859602"/>
                  <a:gd name="connsiteX15" fmla="*/ 650301 w 828230"/>
                  <a:gd name="connsiteY15" fmla="*/ 224184 h 859602"/>
                  <a:gd name="connsiteX16" fmla="*/ 648419 w 828230"/>
                  <a:gd name="connsiteY16" fmla="*/ 236106 h 859602"/>
                  <a:gd name="connsiteX17" fmla="*/ 608890 w 828230"/>
                  <a:gd name="connsiteY17" fmla="*/ 236106 h 859602"/>
                  <a:gd name="connsiteX18" fmla="*/ 399950 w 828230"/>
                  <a:gd name="connsiteY18" fmla="*/ 236106 h 859602"/>
                  <a:gd name="connsiteX19" fmla="*/ 385519 w 828230"/>
                  <a:gd name="connsiteY19" fmla="*/ 240498 h 859602"/>
                  <a:gd name="connsiteX20" fmla="*/ 418146 w 828230"/>
                  <a:gd name="connsiteY20" fmla="*/ 281282 h 859602"/>
                  <a:gd name="connsiteX21" fmla="*/ 655321 w 828230"/>
                  <a:gd name="connsiteY21" fmla="*/ 505281 h 859602"/>
                  <a:gd name="connsiteX22" fmla="*/ 823477 w 828230"/>
                  <a:gd name="connsiteY22" fmla="*/ 653986 h 859602"/>
                  <a:gd name="connsiteX23" fmla="*/ 833516 w 828230"/>
                  <a:gd name="connsiteY23" fmla="*/ 666535 h 859602"/>
                  <a:gd name="connsiteX24" fmla="*/ 778301 w 828230"/>
                  <a:gd name="connsiteY24" fmla="*/ 724887 h 859602"/>
                  <a:gd name="connsiteX25" fmla="*/ 765752 w 828230"/>
                  <a:gd name="connsiteY25" fmla="*/ 720495 h 859602"/>
                  <a:gd name="connsiteX26" fmla="*/ 526067 w 828230"/>
                  <a:gd name="connsiteY26" fmla="*/ 549830 h 859602"/>
                  <a:gd name="connsiteX27" fmla="*/ 608262 w 828230"/>
                  <a:gd name="connsiteY27" fmla="*/ 669045 h 859602"/>
                  <a:gd name="connsiteX28" fmla="*/ 686693 w 828230"/>
                  <a:gd name="connsiteY28" fmla="*/ 780103 h 859602"/>
                  <a:gd name="connsiteX29" fmla="*/ 699242 w 828230"/>
                  <a:gd name="connsiteY29" fmla="*/ 803318 h 859602"/>
                  <a:gd name="connsiteX30" fmla="*/ 640890 w 828230"/>
                  <a:gd name="connsiteY30" fmla="*/ 863553 h 859602"/>
                  <a:gd name="connsiteX31" fmla="*/ 563086 w 828230"/>
                  <a:gd name="connsiteY31" fmla="*/ 776338 h 859602"/>
                  <a:gd name="connsiteX32" fmla="*/ 393675 w 828230"/>
                  <a:gd name="connsiteY32" fmla="*/ 566143 h 859602"/>
                  <a:gd name="connsiteX33" fmla="*/ 234931 w 828230"/>
                  <a:gd name="connsiteY33" fmla="*/ 408026 h 859602"/>
                  <a:gd name="connsiteX34" fmla="*/ 221127 w 828230"/>
                  <a:gd name="connsiteY34" fmla="*/ 403007 h 859602"/>
                  <a:gd name="connsiteX35" fmla="*/ 216108 w 828230"/>
                  <a:gd name="connsiteY35" fmla="*/ 417438 h 859602"/>
                  <a:gd name="connsiteX36" fmla="*/ 206069 w 828230"/>
                  <a:gd name="connsiteY36" fmla="*/ 534143 h 859602"/>
                  <a:gd name="connsiteX37" fmla="*/ 199167 w 828230"/>
                  <a:gd name="connsiteY37" fmla="*/ 667162 h 859602"/>
                  <a:gd name="connsiteX38" fmla="*/ 191010 w 828230"/>
                  <a:gd name="connsiteY38" fmla="*/ 694770 h 85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28230" h="859602">
                    <a:moveTo>
                      <a:pt x="191010" y="694770"/>
                    </a:moveTo>
                    <a:cubicBezTo>
                      <a:pt x="169049" y="676574"/>
                      <a:pt x="147089" y="659005"/>
                      <a:pt x="124500" y="640809"/>
                    </a:cubicBezTo>
                    <a:cubicBezTo>
                      <a:pt x="125128" y="542928"/>
                      <a:pt x="132657" y="445046"/>
                      <a:pt x="140187" y="347164"/>
                    </a:cubicBezTo>
                    <a:cubicBezTo>
                      <a:pt x="142696" y="316419"/>
                      <a:pt x="159637" y="297596"/>
                      <a:pt x="179088" y="277517"/>
                    </a:cubicBezTo>
                    <a:cubicBezTo>
                      <a:pt x="184108" y="272498"/>
                      <a:pt x="197912" y="266851"/>
                      <a:pt x="185990" y="256812"/>
                    </a:cubicBezTo>
                    <a:cubicBezTo>
                      <a:pt x="175951" y="248655"/>
                      <a:pt x="171559" y="229831"/>
                      <a:pt x="152108" y="237988"/>
                    </a:cubicBezTo>
                    <a:cubicBezTo>
                      <a:pt x="135167" y="245518"/>
                      <a:pt x="117599" y="251792"/>
                      <a:pt x="98148" y="252420"/>
                    </a:cubicBezTo>
                    <a:cubicBezTo>
                      <a:pt x="32893" y="254302"/>
                      <a:pt x="-3499" y="216655"/>
                      <a:pt x="266" y="152028"/>
                    </a:cubicBezTo>
                    <a:cubicBezTo>
                      <a:pt x="4658" y="79244"/>
                      <a:pt x="80579" y="3950"/>
                      <a:pt x="152736" y="186"/>
                    </a:cubicBezTo>
                    <a:cubicBezTo>
                      <a:pt x="224265" y="-3579"/>
                      <a:pt x="268186" y="50381"/>
                      <a:pt x="249990" y="120028"/>
                    </a:cubicBezTo>
                    <a:cubicBezTo>
                      <a:pt x="246225" y="133832"/>
                      <a:pt x="241833" y="147636"/>
                      <a:pt x="234931" y="159557"/>
                    </a:cubicBezTo>
                    <a:cubicBezTo>
                      <a:pt x="229284" y="169596"/>
                      <a:pt x="231166" y="174616"/>
                      <a:pt x="237441" y="182773"/>
                    </a:cubicBezTo>
                    <a:cubicBezTo>
                      <a:pt x="249990" y="198459"/>
                      <a:pt x="260657" y="202851"/>
                      <a:pt x="273833" y="184028"/>
                    </a:cubicBezTo>
                    <a:cubicBezTo>
                      <a:pt x="288264" y="164577"/>
                      <a:pt x="307088" y="159557"/>
                      <a:pt x="331558" y="159557"/>
                    </a:cubicBezTo>
                    <a:cubicBezTo>
                      <a:pt x="420656" y="160812"/>
                      <a:pt x="509753" y="158302"/>
                      <a:pt x="598851" y="165832"/>
                    </a:cubicBezTo>
                    <a:cubicBezTo>
                      <a:pt x="622694" y="179636"/>
                      <a:pt x="634615" y="203479"/>
                      <a:pt x="650301" y="224184"/>
                    </a:cubicBezTo>
                    <a:cubicBezTo>
                      <a:pt x="652811" y="227949"/>
                      <a:pt x="651556" y="232969"/>
                      <a:pt x="648419" y="236106"/>
                    </a:cubicBezTo>
                    <a:cubicBezTo>
                      <a:pt x="635243" y="243008"/>
                      <a:pt x="622066" y="235478"/>
                      <a:pt x="608890" y="236106"/>
                    </a:cubicBezTo>
                    <a:cubicBezTo>
                      <a:pt x="539243" y="236106"/>
                      <a:pt x="469596" y="236106"/>
                      <a:pt x="399950" y="236106"/>
                    </a:cubicBezTo>
                    <a:cubicBezTo>
                      <a:pt x="395558" y="236106"/>
                      <a:pt x="391166" y="235478"/>
                      <a:pt x="385519" y="240498"/>
                    </a:cubicBezTo>
                    <a:cubicBezTo>
                      <a:pt x="394930" y="254929"/>
                      <a:pt x="406852" y="268106"/>
                      <a:pt x="418146" y="281282"/>
                    </a:cubicBezTo>
                    <a:cubicBezTo>
                      <a:pt x="490302" y="363478"/>
                      <a:pt x="570616" y="436262"/>
                      <a:pt x="655321" y="505281"/>
                    </a:cubicBezTo>
                    <a:cubicBezTo>
                      <a:pt x="713046" y="552967"/>
                      <a:pt x="768889" y="602535"/>
                      <a:pt x="823477" y="653986"/>
                    </a:cubicBezTo>
                    <a:cubicBezTo>
                      <a:pt x="827242" y="657751"/>
                      <a:pt x="831634" y="661515"/>
                      <a:pt x="833516" y="666535"/>
                    </a:cubicBezTo>
                    <a:cubicBezTo>
                      <a:pt x="829124" y="699162"/>
                      <a:pt x="805281" y="712966"/>
                      <a:pt x="778301" y="724887"/>
                    </a:cubicBezTo>
                    <a:cubicBezTo>
                      <a:pt x="773908" y="724887"/>
                      <a:pt x="769516" y="723005"/>
                      <a:pt x="765752" y="720495"/>
                    </a:cubicBezTo>
                    <a:cubicBezTo>
                      <a:pt x="684811" y="660888"/>
                      <a:pt x="602615" y="604418"/>
                      <a:pt x="526067" y="549830"/>
                    </a:cubicBezTo>
                    <a:cubicBezTo>
                      <a:pt x="553674" y="583712"/>
                      <a:pt x="578772" y="627633"/>
                      <a:pt x="608262" y="669045"/>
                    </a:cubicBezTo>
                    <a:cubicBezTo>
                      <a:pt x="634615" y="706064"/>
                      <a:pt x="660968" y="743083"/>
                      <a:pt x="686693" y="780103"/>
                    </a:cubicBezTo>
                    <a:cubicBezTo>
                      <a:pt x="691713" y="787005"/>
                      <a:pt x="698615" y="793907"/>
                      <a:pt x="699242" y="803318"/>
                    </a:cubicBezTo>
                    <a:cubicBezTo>
                      <a:pt x="684184" y="827161"/>
                      <a:pt x="672262" y="854769"/>
                      <a:pt x="640890" y="863553"/>
                    </a:cubicBezTo>
                    <a:cubicBezTo>
                      <a:pt x="609517" y="839083"/>
                      <a:pt x="588184" y="805828"/>
                      <a:pt x="563086" y="776338"/>
                    </a:cubicBezTo>
                    <a:cubicBezTo>
                      <a:pt x="504734" y="707946"/>
                      <a:pt x="449518" y="637045"/>
                      <a:pt x="393675" y="566143"/>
                    </a:cubicBezTo>
                    <a:cubicBezTo>
                      <a:pt x="346617" y="507163"/>
                      <a:pt x="286382" y="461987"/>
                      <a:pt x="234931" y="408026"/>
                    </a:cubicBezTo>
                    <a:cubicBezTo>
                      <a:pt x="231166" y="404262"/>
                      <a:pt x="227402" y="399242"/>
                      <a:pt x="221127" y="403007"/>
                    </a:cubicBezTo>
                    <a:cubicBezTo>
                      <a:pt x="216108" y="406144"/>
                      <a:pt x="216108" y="412419"/>
                      <a:pt x="216108" y="417438"/>
                    </a:cubicBezTo>
                    <a:cubicBezTo>
                      <a:pt x="212971" y="456340"/>
                      <a:pt x="207324" y="495242"/>
                      <a:pt x="206069" y="534143"/>
                    </a:cubicBezTo>
                    <a:cubicBezTo>
                      <a:pt x="204814" y="578692"/>
                      <a:pt x="197284" y="622614"/>
                      <a:pt x="199167" y="667162"/>
                    </a:cubicBezTo>
                    <a:cubicBezTo>
                      <a:pt x="201049" y="677201"/>
                      <a:pt x="204186" y="689123"/>
                      <a:pt x="191010" y="694770"/>
                    </a:cubicBezTo>
                    <a:close/>
                  </a:path>
                </a:pathLst>
              </a:custGeom>
              <a:solidFill>
                <a:schemeClr val="accent1"/>
              </a:solidFill>
              <a:ln w="6274" cap="flat">
                <a:noFill/>
                <a:prstDash val="solid"/>
                <a:miter/>
              </a:ln>
            </p:spPr>
            <p:txBody>
              <a:bodyPr rtlCol="0" anchor="ctr"/>
              <a:lstStyle/>
              <a:p>
                <a:endParaRPr lang="en-US"/>
              </a:p>
            </p:txBody>
          </p:sp>
          <p:sp>
            <p:nvSpPr>
              <p:cNvPr id="21" name="Freeform: Shape 21">
                <a:extLst>
                  <a:ext uri="{FF2B5EF4-FFF2-40B4-BE49-F238E27FC236}">
                    <a16:creationId xmlns:a16="http://schemas.microsoft.com/office/drawing/2014/main" id="{564B35F7-35C3-4000-95C8-740CA4AA853C}"/>
                  </a:ext>
                </a:extLst>
              </p:cNvPr>
              <p:cNvSpPr/>
              <p:nvPr/>
            </p:nvSpPr>
            <p:spPr>
              <a:xfrm>
                <a:off x="4794674" y="5693319"/>
                <a:ext cx="652545" cy="985092"/>
              </a:xfrm>
              <a:custGeom>
                <a:avLst/>
                <a:gdLst>
                  <a:gd name="connsiteX0" fmla="*/ 0 w 652545"/>
                  <a:gd name="connsiteY0" fmla="*/ 432449 h 985092"/>
                  <a:gd name="connsiteX1" fmla="*/ 37647 w 652545"/>
                  <a:gd name="connsiteY1" fmla="*/ 354646 h 985092"/>
                  <a:gd name="connsiteX2" fmla="*/ 52706 w 652545"/>
                  <a:gd name="connsiteY2" fmla="*/ 370960 h 985092"/>
                  <a:gd name="connsiteX3" fmla="*/ 158744 w 652545"/>
                  <a:gd name="connsiteY3" fmla="*/ 593076 h 985092"/>
                  <a:gd name="connsiteX4" fmla="*/ 161881 w 652545"/>
                  <a:gd name="connsiteY4" fmla="*/ 595586 h 985092"/>
                  <a:gd name="connsiteX5" fmla="*/ 252861 w 652545"/>
                  <a:gd name="connsiteY5" fmla="*/ 348372 h 985092"/>
                  <a:gd name="connsiteX6" fmla="*/ 338822 w 652545"/>
                  <a:gd name="connsiteY6" fmla="*/ 30883 h 985092"/>
                  <a:gd name="connsiteX7" fmla="*/ 350116 w 652545"/>
                  <a:gd name="connsiteY7" fmla="*/ 3903 h 985092"/>
                  <a:gd name="connsiteX8" fmla="*/ 426664 w 652545"/>
                  <a:gd name="connsiteY8" fmla="*/ 25864 h 985092"/>
                  <a:gd name="connsiteX9" fmla="*/ 426664 w 652545"/>
                  <a:gd name="connsiteY9" fmla="*/ 54726 h 985092"/>
                  <a:gd name="connsiteX10" fmla="*/ 381488 w 652545"/>
                  <a:gd name="connsiteY10" fmla="*/ 315117 h 985092"/>
                  <a:gd name="connsiteX11" fmla="*/ 375213 w 652545"/>
                  <a:gd name="connsiteY11" fmla="*/ 336450 h 985092"/>
                  <a:gd name="connsiteX12" fmla="*/ 509487 w 652545"/>
                  <a:gd name="connsiteY12" fmla="*/ 95510 h 985092"/>
                  <a:gd name="connsiteX13" fmla="*/ 534585 w 652545"/>
                  <a:gd name="connsiteY13" fmla="*/ 62255 h 985092"/>
                  <a:gd name="connsiteX14" fmla="*/ 607997 w 652545"/>
                  <a:gd name="connsiteY14" fmla="*/ 89863 h 985092"/>
                  <a:gd name="connsiteX15" fmla="*/ 601095 w 652545"/>
                  <a:gd name="connsiteY15" fmla="*/ 119981 h 985092"/>
                  <a:gd name="connsiteX16" fmla="*/ 444233 w 652545"/>
                  <a:gd name="connsiteY16" fmla="*/ 456920 h 985092"/>
                  <a:gd name="connsiteX17" fmla="*/ 372076 w 652545"/>
                  <a:gd name="connsiteY17" fmla="*/ 670252 h 985092"/>
                  <a:gd name="connsiteX18" fmla="*/ 427919 w 652545"/>
                  <a:gd name="connsiteY18" fmla="*/ 653938 h 985092"/>
                  <a:gd name="connsiteX19" fmla="*/ 631212 w 652545"/>
                  <a:gd name="connsiteY19" fmla="*/ 571743 h 985092"/>
                  <a:gd name="connsiteX20" fmla="*/ 655683 w 652545"/>
                  <a:gd name="connsiteY20" fmla="*/ 569861 h 985092"/>
                  <a:gd name="connsiteX21" fmla="*/ 636232 w 652545"/>
                  <a:gd name="connsiteY21" fmla="*/ 652684 h 985092"/>
                  <a:gd name="connsiteX22" fmla="*/ 375841 w 652545"/>
                  <a:gd name="connsiteY22" fmla="*/ 761860 h 985092"/>
                  <a:gd name="connsiteX23" fmla="*/ 286743 w 652545"/>
                  <a:gd name="connsiteY23" fmla="*/ 762487 h 985092"/>
                  <a:gd name="connsiteX24" fmla="*/ 262900 w 652545"/>
                  <a:gd name="connsiteY24" fmla="*/ 763742 h 985092"/>
                  <a:gd name="connsiteX25" fmla="*/ 263528 w 652545"/>
                  <a:gd name="connsiteY25" fmla="*/ 805781 h 985092"/>
                  <a:gd name="connsiteX26" fmla="*/ 284234 w 652545"/>
                  <a:gd name="connsiteY26" fmla="*/ 826486 h 985092"/>
                  <a:gd name="connsiteX27" fmla="*/ 225254 w 652545"/>
                  <a:gd name="connsiteY27" fmla="*/ 983975 h 985092"/>
                  <a:gd name="connsiteX28" fmla="*/ 74039 w 652545"/>
                  <a:gd name="connsiteY28" fmla="*/ 939427 h 985092"/>
                  <a:gd name="connsiteX29" fmla="*/ 35764 w 652545"/>
                  <a:gd name="connsiteY29" fmla="*/ 825232 h 985092"/>
                  <a:gd name="connsiteX30" fmla="*/ 143685 w 652545"/>
                  <a:gd name="connsiteY30" fmla="*/ 761232 h 985092"/>
                  <a:gd name="connsiteX31" fmla="*/ 170666 w 652545"/>
                  <a:gd name="connsiteY31" fmla="*/ 757467 h 985092"/>
                  <a:gd name="connsiteX32" fmla="*/ 158744 w 652545"/>
                  <a:gd name="connsiteY32" fmla="*/ 717311 h 985092"/>
                  <a:gd name="connsiteX33" fmla="*/ 110431 w 652545"/>
                  <a:gd name="connsiteY33" fmla="*/ 672762 h 985092"/>
                  <a:gd name="connsiteX34" fmla="*/ 0 w 652545"/>
                  <a:gd name="connsiteY34" fmla="*/ 432449 h 98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52545" h="985092">
                    <a:moveTo>
                      <a:pt x="0" y="432449"/>
                    </a:moveTo>
                    <a:cubicBezTo>
                      <a:pt x="12549" y="406724"/>
                      <a:pt x="25098" y="380371"/>
                      <a:pt x="37647" y="354646"/>
                    </a:cubicBezTo>
                    <a:cubicBezTo>
                      <a:pt x="48313" y="354646"/>
                      <a:pt x="49568" y="364058"/>
                      <a:pt x="52706" y="370960"/>
                    </a:cubicBezTo>
                    <a:cubicBezTo>
                      <a:pt x="87215" y="445626"/>
                      <a:pt x="120470" y="520292"/>
                      <a:pt x="158744" y="593076"/>
                    </a:cubicBezTo>
                    <a:cubicBezTo>
                      <a:pt x="159999" y="595586"/>
                      <a:pt x="160627" y="598096"/>
                      <a:pt x="161881" y="595586"/>
                    </a:cubicBezTo>
                    <a:cubicBezTo>
                      <a:pt x="188862" y="515900"/>
                      <a:pt x="231528" y="436214"/>
                      <a:pt x="252861" y="348372"/>
                    </a:cubicBezTo>
                    <a:cubicBezTo>
                      <a:pt x="279214" y="241706"/>
                      <a:pt x="307449" y="135667"/>
                      <a:pt x="338822" y="30883"/>
                    </a:cubicBezTo>
                    <a:cubicBezTo>
                      <a:pt x="341331" y="21471"/>
                      <a:pt x="343214" y="12060"/>
                      <a:pt x="350116" y="3903"/>
                    </a:cubicBezTo>
                    <a:cubicBezTo>
                      <a:pt x="370821" y="-6136"/>
                      <a:pt x="404704" y="3903"/>
                      <a:pt x="426664" y="25864"/>
                    </a:cubicBezTo>
                    <a:cubicBezTo>
                      <a:pt x="430429" y="35275"/>
                      <a:pt x="429174" y="45314"/>
                      <a:pt x="426664" y="54726"/>
                    </a:cubicBezTo>
                    <a:cubicBezTo>
                      <a:pt x="409096" y="140686"/>
                      <a:pt x="395919" y="227902"/>
                      <a:pt x="381488" y="315117"/>
                    </a:cubicBezTo>
                    <a:cubicBezTo>
                      <a:pt x="380233" y="323274"/>
                      <a:pt x="380233" y="332058"/>
                      <a:pt x="375213" y="336450"/>
                    </a:cubicBezTo>
                    <a:cubicBezTo>
                      <a:pt x="417253" y="256137"/>
                      <a:pt x="466821" y="178333"/>
                      <a:pt x="509487" y="95510"/>
                    </a:cubicBezTo>
                    <a:cubicBezTo>
                      <a:pt x="515762" y="82961"/>
                      <a:pt x="520781" y="69158"/>
                      <a:pt x="534585" y="62255"/>
                    </a:cubicBezTo>
                    <a:cubicBezTo>
                      <a:pt x="562193" y="63510"/>
                      <a:pt x="587918" y="68530"/>
                      <a:pt x="607997" y="89863"/>
                    </a:cubicBezTo>
                    <a:cubicBezTo>
                      <a:pt x="611134" y="101157"/>
                      <a:pt x="604859" y="110569"/>
                      <a:pt x="601095" y="119981"/>
                    </a:cubicBezTo>
                    <a:cubicBezTo>
                      <a:pt x="551526" y="233548"/>
                      <a:pt x="497566" y="345234"/>
                      <a:pt x="444233" y="456920"/>
                    </a:cubicBezTo>
                    <a:cubicBezTo>
                      <a:pt x="412860" y="523429"/>
                      <a:pt x="398429" y="596841"/>
                      <a:pt x="372076" y="670252"/>
                    </a:cubicBezTo>
                    <a:cubicBezTo>
                      <a:pt x="395292" y="667742"/>
                      <a:pt x="411606" y="660213"/>
                      <a:pt x="427919" y="653938"/>
                    </a:cubicBezTo>
                    <a:cubicBezTo>
                      <a:pt x="495683" y="627586"/>
                      <a:pt x="564703" y="601860"/>
                      <a:pt x="631212" y="571743"/>
                    </a:cubicBezTo>
                    <a:cubicBezTo>
                      <a:pt x="638741" y="567978"/>
                      <a:pt x="646898" y="561704"/>
                      <a:pt x="655683" y="569861"/>
                    </a:cubicBezTo>
                    <a:cubicBezTo>
                      <a:pt x="656937" y="599351"/>
                      <a:pt x="652545" y="627586"/>
                      <a:pt x="636232" y="652684"/>
                    </a:cubicBezTo>
                    <a:cubicBezTo>
                      <a:pt x="550899" y="692213"/>
                      <a:pt x="463684" y="727977"/>
                      <a:pt x="375841" y="761860"/>
                    </a:cubicBezTo>
                    <a:cubicBezTo>
                      <a:pt x="345096" y="773781"/>
                      <a:pt x="317488" y="777546"/>
                      <a:pt x="286743" y="762487"/>
                    </a:cubicBezTo>
                    <a:cubicBezTo>
                      <a:pt x="281096" y="759350"/>
                      <a:pt x="267920" y="747428"/>
                      <a:pt x="262900" y="763742"/>
                    </a:cubicBezTo>
                    <a:cubicBezTo>
                      <a:pt x="259136" y="776918"/>
                      <a:pt x="243450" y="791977"/>
                      <a:pt x="263528" y="805781"/>
                    </a:cubicBezTo>
                    <a:cubicBezTo>
                      <a:pt x="271685" y="811427"/>
                      <a:pt x="277959" y="818957"/>
                      <a:pt x="284234" y="826486"/>
                    </a:cubicBezTo>
                    <a:cubicBezTo>
                      <a:pt x="337567" y="892996"/>
                      <a:pt x="309332" y="970799"/>
                      <a:pt x="225254" y="983975"/>
                    </a:cubicBezTo>
                    <a:cubicBezTo>
                      <a:pt x="168783" y="992760"/>
                      <a:pt x="117333" y="978329"/>
                      <a:pt x="74039" y="939427"/>
                    </a:cubicBezTo>
                    <a:cubicBezTo>
                      <a:pt x="40157" y="908682"/>
                      <a:pt x="20078" y="871663"/>
                      <a:pt x="35764" y="825232"/>
                    </a:cubicBezTo>
                    <a:cubicBezTo>
                      <a:pt x="48313" y="786330"/>
                      <a:pt x="92235" y="762487"/>
                      <a:pt x="143685" y="761232"/>
                    </a:cubicBezTo>
                    <a:cubicBezTo>
                      <a:pt x="152470" y="761232"/>
                      <a:pt x="163136" y="767506"/>
                      <a:pt x="170666" y="757467"/>
                    </a:cubicBezTo>
                    <a:cubicBezTo>
                      <a:pt x="185097" y="738644"/>
                      <a:pt x="181960" y="724212"/>
                      <a:pt x="158744" y="717311"/>
                    </a:cubicBezTo>
                    <a:cubicBezTo>
                      <a:pt x="134901" y="709781"/>
                      <a:pt x="121725" y="694722"/>
                      <a:pt x="110431" y="672762"/>
                    </a:cubicBezTo>
                    <a:cubicBezTo>
                      <a:pt x="69019" y="594331"/>
                      <a:pt x="38274" y="511508"/>
                      <a:pt x="0" y="432449"/>
                    </a:cubicBezTo>
                    <a:close/>
                  </a:path>
                </a:pathLst>
              </a:custGeom>
              <a:solidFill>
                <a:schemeClr val="accent4"/>
              </a:solidFill>
              <a:ln w="6274" cap="flat">
                <a:noFill/>
                <a:prstDash val="solid"/>
                <a:miter/>
              </a:ln>
            </p:spPr>
            <p:txBody>
              <a:bodyPr rtlCol="0" anchor="ctr"/>
              <a:lstStyle/>
              <a:p>
                <a:endParaRPr lang="en-US"/>
              </a:p>
            </p:txBody>
          </p:sp>
          <p:sp>
            <p:nvSpPr>
              <p:cNvPr id="22" name="Freeform: Shape 22">
                <a:extLst>
                  <a:ext uri="{FF2B5EF4-FFF2-40B4-BE49-F238E27FC236}">
                    <a16:creationId xmlns:a16="http://schemas.microsoft.com/office/drawing/2014/main" id="{8EDBEA22-191E-4CDD-A7FE-10620AA5746F}"/>
                  </a:ext>
                </a:extLst>
              </p:cNvPr>
              <p:cNvSpPr/>
              <p:nvPr/>
            </p:nvSpPr>
            <p:spPr>
              <a:xfrm>
                <a:off x="8360319" y="4072577"/>
                <a:ext cx="985092" cy="652545"/>
              </a:xfrm>
              <a:custGeom>
                <a:avLst/>
                <a:gdLst>
                  <a:gd name="connsiteX0" fmla="*/ 433077 w 985092"/>
                  <a:gd name="connsiteY0" fmla="*/ 655239 h 652545"/>
                  <a:gd name="connsiteX1" fmla="*/ 355273 w 985092"/>
                  <a:gd name="connsiteY1" fmla="*/ 617592 h 652545"/>
                  <a:gd name="connsiteX2" fmla="*/ 366567 w 985092"/>
                  <a:gd name="connsiteY2" fmla="*/ 605043 h 652545"/>
                  <a:gd name="connsiteX3" fmla="*/ 596213 w 985092"/>
                  <a:gd name="connsiteY3" fmla="*/ 495867 h 652545"/>
                  <a:gd name="connsiteX4" fmla="*/ 604997 w 985092"/>
                  <a:gd name="connsiteY4" fmla="*/ 496495 h 652545"/>
                  <a:gd name="connsiteX5" fmla="*/ 505234 w 985092"/>
                  <a:gd name="connsiteY5" fmla="*/ 457593 h 652545"/>
                  <a:gd name="connsiteX6" fmla="*/ 229784 w 985092"/>
                  <a:gd name="connsiteY6" fmla="*/ 371633 h 652545"/>
                  <a:gd name="connsiteX7" fmla="*/ 25864 w 985092"/>
                  <a:gd name="connsiteY7" fmla="*/ 315163 h 652545"/>
                  <a:gd name="connsiteX8" fmla="*/ 3903 w 985092"/>
                  <a:gd name="connsiteY8" fmla="*/ 305751 h 652545"/>
                  <a:gd name="connsiteX9" fmla="*/ 25864 w 985092"/>
                  <a:gd name="connsiteY9" fmla="*/ 229202 h 652545"/>
                  <a:gd name="connsiteX10" fmla="*/ 52216 w 985092"/>
                  <a:gd name="connsiteY10" fmla="*/ 228575 h 652545"/>
                  <a:gd name="connsiteX11" fmla="*/ 320137 w 985092"/>
                  <a:gd name="connsiteY11" fmla="*/ 275006 h 652545"/>
                  <a:gd name="connsiteX12" fmla="*/ 334568 w 985092"/>
                  <a:gd name="connsiteY12" fmla="*/ 280026 h 652545"/>
                  <a:gd name="connsiteX13" fmla="*/ 86098 w 985092"/>
                  <a:gd name="connsiteY13" fmla="*/ 141987 h 652545"/>
                  <a:gd name="connsiteX14" fmla="*/ 62255 w 985092"/>
                  <a:gd name="connsiteY14" fmla="*/ 121282 h 652545"/>
                  <a:gd name="connsiteX15" fmla="*/ 89863 w 985092"/>
                  <a:gd name="connsiteY15" fmla="*/ 47870 h 652545"/>
                  <a:gd name="connsiteX16" fmla="*/ 119981 w 985092"/>
                  <a:gd name="connsiteY16" fmla="*/ 54772 h 652545"/>
                  <a:gd name="connsiteX17" fmla="*/ 456920 w 985092"/>
                  <a:gd name="connsiteY17" fmla="*/ 211634 h 652545"/>
                  <a:gd name="connsiteX18" fmla="*/ 670252 w 985092"/>
                  <a:gd name="connsiteY18" fmla="*/ 283163 h 652545"/>
                  <a:gd name="connsiteX19" fmla="*/ 653938 w 985092"/>
                  <a:gd name="connsiteY19" fmla="*/ 227948 h 652545"/>
                  <a:gd name="connsiteX20" fmla="*/ 571743 w 985092"/>
                  <a:gd name="connsiteY20" fmla="*/ 24655 h 652545"/>
                  <a:gd name="connsiteX21" fmla="*/ 569861 w 985092"/>
                  <a:gd name="connsiteY21" fmla="*/ 184 h 652545"/>
                  <a:gd name="connsiteX22" fmla="*/ 652684 w 985092"/>
                  <a:gd name="connsiteY22" fmla="*/ 19635 h 652545"/>
                  <a:gd name="connsiteX23" fmla="*/ 762487 w 985092"/>
                  <a:gd name="connsiteY23" fmla="*/ 282535 h 652545"/>
                  <a:gd name="connsiteX24" fmla="*/ 762487 w 985092"/>
                  <a:gd name="connsiteY24" fmla="*/ 368496 h 652545"/>
                  <a:gd name="connsiteX25" fmla="*/ 763114 w 985092"/>
                  <a:gd name="connsiteY25" fmla="*/ 392339 h 652545"/>
                  <a:gd name="connsiteX26" fmla="*/ 805153 w 985092"/>
                  <a:gd name="connsiteY26" fmla="*/ 392339 h 652545"/>
                  <a:gd name="connsiteX27" fmla="*/ 880447 w 985092"/>
                  <a:gd name="connsiteY27" fmla="*/ 345908 h 652545"/>
                  <a:gd name="connsiteX28" fmla="*/ 983975 w 985092"/>
                  <a:gd name="connsiteY28" fmla="*/ 429985 h 652545"/>
                  <a:gd name="connsiteX29" fmla="*/ 941309 w 985092"/>
                  <a:gd name="connsiteY29" fmla="*/ 579318 h 652545"/>
                  <a:gd name="connsiteX30" fmla="*/ 825232 w 985092"/>
                  <a:gd name="connsiteY30" fmla="*/ 620102 h 652545"/>
                  <a:gd name="connsiteX31" fmla="*/ 760604 w 985092"/>
                  <a:gd name="connsiteY31" fmla="*/ 509671 h 652545"/>
                  <a:gd name="connsiteX32" fmla="*/ 756840 w 985092"/>
                  <a:gd name="connsiteY32" fmla="*/ 485201 h 652545"/>
                  <a:gd name="connsiteX33" fmla="*/ 716056 w 985092"/>
                  <a:gd name="connsiteY33" fmla="*/ 496495 h 652545"/>
                  <a:gd name="connsiteX34" fmla="*/ 671507 w 985092"/>
                  <a:gd name="connsiteY34" fmla="*/ 545436 h 652545"/>
                  <a:gd name="connsiteX35" fmla="*/ 433077 w 985092"/>
                  <a:gd name="connsiteY35" fmla="*/ 655239 h 65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85092" h="652545">
                    <a:moveTo>
                      <a:pt x="433077" y="655239"/>
                    </a:moveTo>
                    <a:cubicBezTo>
                      <a:pt x="407352" y="642690"/>
                      <a:pt x="381626" y="630141"/>
                      <a:pt x="355273" y="617592"/>
                    </a:cubicBezTo>
                    <a:cubicBezTo>
                      <a:pt x="354018" y="609436"/>
                      <a:pt x="361548" y="607553"/>
                      <a:pt x="366567" y="605043"/>
                    </a:cubicBezTo>
                    <a:cubicBezTo>
                      <a:pt x="443743" y="569279"/>
                      <a:pt x="520292" y="534769"/>
                      <a:pt x="596213" y="495867"/>
                    </a:cubicBezTo>
                    <a:cubicBezTo>
                      <a:pt x="598096" y="495240"/>
                      <a:pt x="599978" y="495240"/>
                      <a:pt x="604997" y="496495"/>
                    </a:cubicBezTo>
                    <a:cubicBezTo>
                      <a:pt x="569233" y="483946"/>
                      <a:pt x="536606" y="472025"/>
                      <a:pt x="505234" y="457593"/>
                    </a:cubicBezTo>
                    <a:cubicBezTo>
                      <a:pt x="416763" y="417437"/>
                      <a:pt x="322646" y="396731"/>
                      <a:pt x="229784" y="371633"/>
                    </a:cubicBezTo>
                    <a:cubicBezTo>
                      <a:pt x="161392" y="353437"/>
                      <a:pt x="93628" y="334614"/>
                      <a:pt x="25864" y="315163"/>
                    </a:cubicBezTo>
                    <a:cubicBezTo>
                      <a:pt x="18334" y="312653"/>
                      <a:pt x="10177" y="310770"/>
                      <a:pt x="3903" y="305751"/>
                    </a:cubicBezTo>
                    <a:cubicBezTo>
                      <a:pt x="-6136" y="285045"/>
                      <a:pt x="3903" y="251163"/>
                      <a:pt x="25864" y="229202"/>
                    </a:cubicBezTo>
                    <a:cubicBezTo>
                      <a:pt x="34648" y="226065"/>
                      <a:pt x="43432" y="226693"/>
                      <a:pt x="52216" y="228575"/>
                    </a:cubicBezTo>
                    <a:cubicBezTo>
                      <a:pt x="141314" y="246771"/>
                      <a:pt x="231039" y="260575"/>
                      <a:pt x="320137" y="275006"/>
                    </a:cubicBezTo>
                    <a:cubicBezTo>
                      <a:pt x="325783" y="275634"/>
                      <a:pt x="331431" y="276889"/>
                      <a:pt x="334568" y="280026"/>
                    </a:cubicBezTo>
                    <a:cubicBezTo>
                      <a:pt x="251745" y="236732"/>
                      <a:pt x="171431" y="184026"/>
                      <a:pt x="86098" y="141987"/>
                    </a:cubicBezTo>
                    <a:cubicBezTo>
                      <a:pt x="76687" y="136968"/>
                      <a:pt x="67275" y="131948"/>
                      <a:pt x="62255" y="121282"/>
                    </a:cubicBezTo>
                    <a:cubicBezTo>
                      <a:pt x="64138" y="94301"/>
                      <a:pt x="68530" y="67949"/>
                      <a:pt x="89863" y="47870"/>
                    </a:cubicBezTo>
                    <a:cubicBezTo>
                      <a:pt x="101157" y="44733"/>
                      <a:pt x="110569" y="51007"/>
                      <a:pt x="119981" y="54772"/>
                    </a:cubicBezTo>
                    <a:cubicBezTo>
                      <a:pt x="233548" y="104968"/>
                      <a:pt x="345234" y="158301"/>
                      <a:pt x="456920" y="211634"/>
                    </a:cubicBezTo>
                    <a:cubicBezTo>
                      <a:pt x="523429" y="243006"/>
                      <a:pt x="596841" y="258065"/>
                      <a:pt x="670252" y="283163"/>
                    </a:cubicBezTo>
                    <a:cubicBezTo>
                      <a:pt x="667742" y="260575"/>
                      <a:pt x="660213" y="244261"/>
                      <a:pt x="653938" y="227948"/>
                    </a:cubicBezTo>
                    <a:cubicBezTo>
                      <a:pt x="627586" y="160183"/>
                      <a:pt x="601860" y="91164"/>
                      <a:pt x="571743" y="24655"/>
                    </a:cubicBezTo>
                    <a:cubicBezTo>
                      <a:pt x="567978" y="17125"/>
                      <a:pt x="561704" y="8968"/>
                      <a:pt x="569861" y="184"/>
                    </a:cubicBezTo>
                    <a:cubicBezTo>
                      <a:pt x="599351" y="-1071"/>
                      <a:pt x="627586" y="3949"/>
                      <a:pt x="652684" y="19635"/>
                    </a:cubicBezTo>
                    <a:cubicBezTo>
                      <a:pt x="692213" y="106223"/>
                      <a:pt x="729232" y="193438"/>
                      <a:pt x="762487" y="282535"/>
                    </a:cubicBezTo>
                    <a:cubicBezTo>
                      <a:pt x="773781" y="312653"/>
                      <a:pt x="776918" y="339633"/>
                      <a:pt x="762487" y="368496"/>
                    </a:cubicBezTo>
                    <a:cubicBezTo>
                      <a:pt x="759350" y="374143"/>
                      <a:pt x="746801" y="387319"/>
                      <a:pt x="763114" y="392339"/>
                    </a:cubicBezTo>
                    <a:cubicBezTo>
                      <a:pt x="776291" y="396104"/>
                      <a:pt x="790095" y="412417"/>
                      <a:pt x="805153" y="392339"/>
                    </a:cubicBezTo>
                    <a:cubicBezTo>
                      <a:pt x="823976" y="367241"/>
                      <a:pt x="849074" y="350300"/>
                      <a:pt x="880447" y="345908"/>
                    </a:cubicBezTo>
                    <a:cubicBezTo>
                      <a:pt x="932525" y="337751"/>
                      <a:pt x="974564" y="371633"/>
                      <a:pt x="983975" y="429985"/>
                    </a:cubicBezTo>
                    <a:cubicBezTo>
                      <a:pt x="992760" y="485201"/>
                      <a:pt x="978956" y="536652"/>
                      <a:pt x="941309" y="579318"/>
                    </a:cubicBezTo>
                    <a:cubicBezTo>
                      <a:pt x="910564" y="614455"/>
                      <a:pt x="873545" y="635789"/>
                      <a:pt x="825232" y="620102"/>
                    </a:cubicBezTo>
                    <a:cubicBezTo>
                      <a:pt x="785075" y="606926"/>
                      <a:pt x="761232" y="563004"/>
                      <a:pt x="760604" y="509671"/>
                    </a:cubicBezTo>
                    <a:cubicBezTo>
                      <a:pt x="760604" y="501515"/>
                      <a:pt x="766252" y="492730"/>
                      <a:pt x="756840" y="485201"/>
                    </a:cubicBezTo>
                    <a:cubicBezTo>
                      <a:pt x="738644" y="470770"/>
                      <a:pt x="723585" y="473907"/>
                      <a:pt x="716056" y="496495"/>
                    </a:cubicBezTo>
                    <a:cubicBezTo>
                      <a:pt x="708526" y="519711"/>
                      <a:pt x="694095" y="533514"/>
                      <a:pt x="671507" y="545436"/>
                    </a:cubicBezTo>
                    <a:cubicBezTo>
                      <a:pt x="594958" y="586220"/>
                      <a:pt x="512763" y="617592"/>
                      <a:pt x="433077" y="655239"/>
                    </a:cubicBezTo>
                    <a:close/>
                  </a:path>
                </a:pathLst>
              </a:custGeom>
              <a:solidFill>
                <a:schemeClr val="accent1"/>
              </a:solidFill>
              <a:ln w="6274" cap="flat">
                <a:noFill/>
                <a:prstDash val="solid"/>
                <a:miter/>
              </a:ln>
            </p:spPr>
            <p:txBody>
              <a:bodyPr rtlCol="0" anchor="ctr"/>
              <a:lstStyle/>
              <a:p>
                <a:endParaRPr lang="en-US"/>
              </a:p>
            </p:txBody>
          </p:sp>
          <p:sp>
            <p:nvSpPr>
              <p:cNvPr id="23" name="Freeform: Shape 23">
                <a:extLst>
                  <a:ext uri="{FF2B5EF4-FFF2-40B4-BE49-F238E27FC236}">
                    <a16:creationId xmlns:a16="http://schemas.microsoft.com/office/drawing/2014/main" id="{C6A7F66C-DB22-4F6B-89B6-07838DE836D7}"/>
                  </a:ext>
                </a:extLst>
              </p:cNvPr>
              <p:cNvSpPr/>
              <p:nvPr/>
            </p:nvSpPr>
            <p:spPr>
              <a:xfrm>
                <a:off x="2843654" y="2127674"/>
                <a:ext cx="985092" cy="652545"/>
              </a:xfrm>
              <a:custGeom>
                <a:avLst/>
                <a:gdLst>
                  <a:gd name="connsiteX0" fmla="*/ 553695 w 985092"/>
                  <a:gd name="connsiteY0" fmla="*/ 0 h 652545"/>
                  <a:gd name="connsiteX1" fmla="*/ 631498 w 985092"/>
                  <a:gd name="connsiteY1" fmla="*/ 37647 h 652545"/>
                  <a:gd name="connsiteX2" fmla="*/ 617695 w 985092"/>
                  <a:gd name="connsiteY2" fmla="*/ 51451 h 652545"/>
                  <a:gd name="connsiteX3" fmla="*/ 393068 w 985092"/>
                  <a:gd name="connsiteY3" fmla="*/ 158117 h 652545"/>
                  <a:gd name="connsiteX4" fmla="*/ 385539 w 985092"/>
                  <a:gd name="connsiteY4" fmla="*/ 159372 h 652545"/>
                  <a:gd name="connsiteX5" fmla="*/ 640910 w 985092"/>
                  <a:gd name="connsiteY5" fmla="*/ 252861 h 652545"/>
                  <a:gd name="connsiteX6" fmla="*/ 955889 w 985092"/>
                  <a:gd name="connsiteY6" fmla="*/ 338194 h 652545"/>
                  <a:gd name="connsiteX7" fmla="*/ 982869 w 985092"/>
                  <a:gd name="connsiteY7" fmla="*/ 349488 h 652545"/>
                  <a:gd name="connsiteX8" fmla="*/ 960908 w 985092"/>
                  <a:gd name="connsiteY8" fmla="*/ 426037 h 652545"/>
                  <a:gd name="connsiteX9" fmla="*/ 934556 w 985092"/>
                  <a:gd name="connsiteY9" fmla="*/ 426664 h 652545"/>
                  <a:gd name="connsiteX10" fmla="*/ 666635 w 985092"/>
                  <a:gd name="connsiteY10" fmla="*/ 380233 h 652545"/>
                  <a:gd name="connsiteX11" fmla="*/ 652204 w 985092"/>
                  <a:gd name="connsiteY11" fmla="*/ 375213 h 652545"/>
                  <a:gd name="connsiteX12" fmla="*/ 900673 w 985092"/>
                  <a:gd name="connsiteY12" fmla="*/ 513252 h 652545"/>
                  <a:gd name="connsiteX13" fmla="*/ 924516 w 985092"/>
                  <a:gd name="connsiteY13" fmla="*/ 533958 h 652545"/>
                  <a:gd name="connsiteX14" fmla="*/ 896909 w 985092"/>
                  <a:gd name="connsiteY14" fmla="*/ 607369 h 652545"/>
                  <a:gd name="connsiteX15" fmla="*/ 866791 w 985092"/>
                  <a:gd name="connsiteY15" fmla="*/ 600467 h 652545"/>
                  <a:gd name="connsiteX16" fmla="*/ 529852 w 985092"/>
                  <a:gd name="connsiteY16" fmla="*/ 443605 h 652545"/>
                  <a:gd name="connsiteX17" fmla="*/ 316520 w 985092"/>
                  <a:gd name="connsiteY17" fmla="*/ 371449 h 652545"/>
                  <a:gd name="connsiteX18" fmla="*/ 332833 w 985092"/>
                  <a:gd name="connsiteY18" fmla="*/ 427292 h 652545"/>
                  <a:gd name="connsiteX19" fmla="*/ 415029 w 985092"/>
                  <a:gd name="connsiteY19" fmla="*/ 630585 h 652545"/>
                  <a:gd name="connsiteX20" fmla="*/ 416911 w 985092"/>
                  <a:gd name="connsiteY20" fmla="*/ 655055 h 652545"/>
                  <a:gd name="connsiteX21" fmla="*/ 334088 w 985092"/>
                  <a:gd name="connsiteY21" fmla="*/ 635604 h 652545"/>
                  <a:gd name="connsiteX22" fmla="*/ 224285 w 985092"/>
                  <a:gd name="connsiteY22" fmla="*/ 372704 h 652545"/>
                  <a:gd name="connsiteX23" fmla="*/ 223658 w 985092"/>
                  <a:gd name="connsiteY23" fmla="*/ 286743 h 652545"/>
                  <a:gd name="connsiteX24" fmla="*/ 223030 w 985092"/>
                  <a:gd name="connsiteY24" fmla="*/ 262900 h 652545"/>
                  <a:gd name="connsiteX25" fmla="*/ 180991 w 985092"/>
                  <a:gd name="connsiteY25" fmla="*/ 262900 h 652545"/>
                  <a:gd name="connsiteX26" fmla="*/ 158403 w 985092"/>
                  <a:gd name="connsiteY26" fmla="*/ 285489 h 652545"/>
                  <a:gd name="connsiteX27" fmla="*/ 2796 w 985092"/>
                  <a:gd name="connsiteY27" fmla="*/ 225254 h 652545"/>
                  <a:gd name="connsiteX28" fmla="*/ 44835 w 985092"/>
                  <a:gd name="connsiteY28" fmla="*/ 75921 h 652545"/>
                  <a:gd name="connsiteX29" fmla="*/ 160913 w 985092"/>
                  <a:gd name="connsiteY29" fmla="*/ 35137 h 652545"/>
                  <a:gd name="connsiteX30" fmla="*/ 225540 w 985092"/>
                  <a:gd name="connsiteY30" fmla="*/ 145568 h 652545"/>
                  <a:gd name="connsiteX31" fmla="*/ 229305 w 985092"/>
                  <a:gd name="connsiteY31" fmla="*/ 170038 h 652545"/>
                  <a:gd name="connsiteX32" fmla="*/ 270089 w 985092"/>
                  <a:gd name="connsiteY32" fmla="*/ 158744 h 652545"/>
                  <a:gd name="connsiteX33" fmla="*/ 314637 w 985092"/>
                  <a:gd name="connsiteY33" fmla="*/ 109803 h 652545"/>
                  <a:gd name="connsiteX34" fmla="*/ 553695 w 985092"/>
                  <a:gd name="connsiteY34" fmla="*/ 0 h 65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85092" h="652545">
                    <a:moveTo>
                      <a:pt x="553695" y="0"/>
                    </a:moveTo>
                    <a:cubicBezTo>
                      <a:pt x="579420" y="12549"/>
                      <a:pt x="605773" y="25098"/>
                      <a:pt x="631498" y="37647"/>
                    </a:cubicBezTo>
                    <a:cubicBezTo>
                      <a:pt x="632126" y="47059"/>
                      <a:pt x="623342" y="48941"/>
                      <a:pt x="617695" y="51451"/>
                    </a:cubicBezTo>
                    <a:cubicBezTo>
                      <a:pt x="542401" y="85960"/>
                      <a:pt x="466480" y="119842"/>
                      <a:pt x="393068" y="158117"/>
                    </a:cubicBezTo>
                    <a:cubicBezTo>
                      <a:pt x="390559" y="159372"/>
                      <a:pt x="388049" y="159999"/>
                      <a:pt x="385539" y="159372"/>
                    </a:cubicBezTo>
                    <a:cubicBezTo>
                      <a:pt x="471499" y="188862"/>
                      <a:pt x="552440" y="231528"/>
                      <a:pt x="640910" y="252861"/>
                    </a:cubicBezTo>
                    <a:cubicBezTo>
                      <a:pt x="746949" y="278587"/>
                      <a:pt x="851732" y="307449"/>
                      <a:pt x="955889" y="338194"/>
                    </a:cubicBezTo>
                    <a:cubicBezTo>
                      <a:pt x="965300" y="340704"/>
                      <a:pt x="974712" y="342586"/>
                      <a:pt x="982869" y="349488"/>
                    </a:cubicBezTo>
                    <a:cubicBezTo>
                      <a:pt x="992908" y="370194"/>
                      <a:pt x="982869" y="404076"/>
                      <a:pt x="960908" y="426037"/>
                    </a:cubicBezTo>
                    <a:cubicBezTo>
                      <a:pt x="952124" y="429174"/>
                      <a:pt x="943340" y="428547"/>
                      <a:pt x="934556" y="426664"/>
                    </a:cubicBezTo>
                    <a:cubicBezTo>
                      <a:pt x="845458" y="408468"/>
                      <a:pt x="755733" y="394664"/>
                      <a:pt x="666635" y="380233"/>
                    </a:cubicBezTo>
                    <a:cubicBezTo>
                      <a:pt x="660988" y="379606"/>
                      <a:pt x="654714" y="378978"/>
                      <a:pt x="652204" y="375213"/>
                    </a:cubicBezTo>
                    <a:cubicBezTo>
                      <a:pt x="735027" y="418507"/>
                      <a:pt x="815341" y="471213"/>
                      <a:pt x="900673" y="513252"/>
                    </a:cubicBezTo>
                    <a:cubicBezTo>
                      <a:pt x="910085" y="518272"/>
                      <a:pt x="919497" y="523291"/>
                      <a:pt x="924516" y="533958"/>
                    </a:cubicBezTo>
                    <a:cubicBezTo>
                      <a:pt x="922634" y="560938"/>
                      <a:pt x="918242" y="587291"/>
                      <a:pt x="896909" y="607369"/>
                    </a:cubicBezTo>
                    <a:cubicBezTo>
                      <a:pt x="885615" y="610506"/>
                      <a:pt x="876203" y="604232"/>
                      <a:pt x="866791" y="600467"/>
                    </a:cubicBezTo>
                    <a:cubicBezTo>
                      <a:pt x="753223" y="550271"/>
                      <a:pt x="641538" y="496938"/>
                      <a:pt x="529852" y="443605"/>
                    </a:cubicBezTo>
                    <a:cubicBezTo>
                      <a:pt x="463342" y="411606"/>
                      <a:pt x="389931" y="397802"/>
                      <a:pt x="316520" y="371449"/>
                    </a:cubicBezTo>
                    <a:cubicBezTo>
                      <a:pt x="319030" y="394664"/>
                      <a:pt x="326559" y="410978"/>
                      <a:pt x="332833" y="427292"/>
                    </a:cubicBezTo>
                    <a:cubicBezTo>
                      <a:pt x="359186" y="495056"/>
                      <a:pt x="384912" y="564075"/>
                      <a:pt x="415029" y="630585"/>
                    </a:cubicBezTo>
                    <a:cubicBezTo>
                      <a:pt x="418794" y="638114"/>
                      <a:pt x="425068" y="646271"/>
                      <a:pt x="416911" y="655055"/>
                    </a:cubicBezTo>
                    <a:cubicBezTo>
                      <a:pt x="387421" y="656310"/>
                      <a:pt x="359186" y="651290"/>
                      <a:pt x="334088" y="635604"/>
                    </a:cubicBezTo>
                    <a:cubicBezTo>
                      <a:pt x="294559" y="549016"/>
                      <a:pt x="257540" y="461801"/>
                      <a:pt x="224285" y="372704"/>
                    </a:cubicBezTo>
                    <a:cubicBezTo>
                      <a:pt x="212991" y="342586"/>
                      <a:pt x="209854" y="315606"/>
                      <a:pt x="223658" y="286743"/>
                    </a:cubicBezTo>
                    <a:cubicBezTo>
                      <a:pt x="226795" y="281096"/>
                      <a:pt x="239344" y="267920"/>
                      <a:pt x="223030" y="262900"/>
                    </a:cubicBezTo>
                    <a:cubicBezTo>
                      <a:pt x="209854" y="259136"/>
                      <a:pt x="195422" y="242822"/>
                      <a:pt x="180991" y="262900"/>
                    </a:cubicBezTo>
                    <a:cubicBezTo>
                      <a:pt x="174717" y="271685"/>
                      <a:pt x="166560" y="278587"/>
                      <a:pt x="158403" y="285489"/>
                    </a:cubicBezTo>
                    <a:cubicBezTo>
                      <a:pt x="91894" y="336939"/>
                      <a:pt x="15972" y="308077"/>
                      <a:pt x="2796" y="225254"/>
                    </a:cubicBezTo>
                    <a:cubicBezTo>
                      <a:pt x="-6616" y="170038"/>
                      <a:pt x="7816" y="118588"/>
                      <a:pt x="44835" y="75921"/>
                    </a:cubicBezTo>
                    <a:cubicBezTo>
                      <a:pt x="75580" y="40784"/>
                      <a:pt x="112599" y="19451"/>
                      <a:pt x="160913" y="35137"/>
                    </a:cubicBezTo>
                    <a:cubicBezTo>
                      <a:pt x="201069" y="48313"/>
                      <a:pt x="224912" y="92235"/>
                      <a:pt x="225540" y="145568"/>
                    </a:cubicBezTo>
                    <a:cubicBezTo>
                      <a:pt x="225540" y="153725"/>
                      <a:pt x="219893" y="162509"/>
                      <a:pt x="229305" y="170038"/>
                    </a:cubicBezTo>
                    <a:cubicBezTo>
                      <a:pt x="247501" y="184470"/>
                      <a:pt x="262559" y="181332"/>
                      <a:pt x="270089" y="158744"/>
                    </a:cubicBezTo>
                    <a:cubicBezTo>
                      <a:pt x="277618" y="135529"/>
                      <a:pt x="292049" y="121725"/>
                      <a:pt x="314637" y="109803"/>
                    </a:cubicBezTo>
                    <a:cubicBezTo>
                      <a:pt x="391813" y="69019"/>
                      <a:pt x="474009" y="37019"/>
                      <a:pt x="553695" y="0"/>
                    </a:cubicBezTo>
                    <a:close/>
                  </a:path>
                </a:pathLst>
              </a:custGeom>
              <a:solidFill>
                <a:schemeClr val="accent3"/>
              </a:solidFill>
              <a:ln w="6274" cap="flat">
                <a:noFill/>
                <a:prstDash val="solid"/>
                <a:miter/>
              </a:ln>
            </p:spPr>
            <p:txBody>
              <a:bodyPr rtlCol="0" anchor="ctr"/>
              <a:lstStyle/>
              <a:p>
                <a:endParaRPr lang="en-US"/>
              </a:p>
            </p:txBody>
          </p:sp>
          <p:sp>
            <p:nvSpPr>
              <p:cNvPr id="24" name="Freeform: Shape 24">
                <a:extLst>
                  <a:ext uri="{FF2B5EF4-FFF2-40B4-BE49-F238E27FC236}">
                    <a16:creationId xmlns:a16="http://schemas.microsoft.com/office/drawing/2014/main" id="{D333DB42-D0F4-4966-BDB9-733430CB9773}"/>
                  </a:ext>
                </a:extLst>
              </p:cNvPr>
              <p:cNvSpPr/>
              <p:nvPr/>
            </p:nvSpPr>
            <p:spPr>
              <a:xfrm>
                <a:off x="4208843" y="467539"/>
                <a:ext cx="709016" cy="947446"/>
              </a:xfrm>
              <a:custGeom>
                <a:avLst/>
                <a:gdLst>
                  <a:gd name="connsiteX0" fmla="*/ 71324 w 709015"/>
                  <a:gd name="connsiteY0" fmla="*/ 688219 h 947445"/>
                  <a:gd name="connsiteX1" fmla="*/ 21128 w 709015"/>
                  <a:gd name="connsiteY1" fmla="*/ 619828 h 947445"/>
                  <a:gd name="connsiteX2" fmla="*/ 107716 w 709015"/>
                  <a:gd name="connsiteY2" fmla="*/ 317398 h 947445"/>
                  <a:gd name="connsiteX3" fmla="*/ 151010 w 709015"/>
                  <a:gd name="connsiteY3" fmla="*/ 279751 h 947445"/>
                  <a:gd name="connsiteX4" fmla="*/ 163559 w 709015"/>
                  <a:gd name="connsiteY4" fmla="*/ 258418 h 947445"/>
                  <a:gd name="connsiteX5" fmla="*/ 134069 w 709015"/>
                  <a:gd name="connsiteY5" fmla="*/ 233320 h 947445"/>
                  <a:gd name="connsiteX6" fmla="*/ 83873 w 709015"/>
                  <a:gd name="connsiteY6" fmla="*/ 235830 h 947445"/>
                  <a:gd name="connsiteX7" fmla="*/ 14854 w 709015"/>
                  <a:gd name="connsiteY7" fmla="*/ 94654 h 947445"/>
                  <a:gd name="connsiteX8" fmla="*/ 193049 w 709015"/>
                  <a:gd name="connsiteY8" fmla="*/ 2419 h 947445"/>
                  <a:gd name="connsiteX9" fmla="*/ 258303 w 709015"/>
                  <a:gd name="connsiteY9" fmla="*/ 138575 h 947445"/>
                  <a:gd name="connsiteX10" fmla="*/ 236343 w 709015"/>
                  <a:gd name="connsiteY10" fmla="*/ 171830 h 947445"/>
                  <a:gd name="connsiteX11" fmla="*/ 238225 w 709015"/>
                  <a:gd name="connsiteY11" fmla="*/ 208849 h 947445"/>
                  <a:gd name="connsiteX12" fmla="*/ 267088 w 709015"/>
                  <a:gd name="connsiteY12" fmla="*/ 208222 h 947445"/>
                  <a:gd name="connsiteX13" fmla="*/ 334852 w 709015"/>
                  <a:gd name="connsiteY13" fmla="*/ 198810 h 947445"/>
                  <a:gd name="connsiteX14" fmla="*/ 588341 w 709015"/>
                  <a:gd name="connsiteY14" fmla="*/ 262182 h 947445"/>
                  <a:gd name="connsiteX15" fmla="*/ 624105 w 709015"/>
                  <a:gd name="connsiteY15" fmla="*/ 339986 h 947445"/>
                  <a:gd name="connsiteX16" fmla="*/ 596498 w 709015"/>
                  <a:gd name="connsiteY16" fmla="*/ 338731 h 947445"/>
                  <a:gd name="connsiteX17" fmla="*/ 393205 w 709015"/>
                  <a:gd name="connsiteY17" fmla="*/ 292300 h 947445"/>
                  <a:gd name="connsiteX18" fmla="*/ 366852 w 709015"/>
                  <a:gd name="connsiteY18" fmla="*/ 289163 h 947445"/>
                  <a:gd name="connsiteX19" fmla="*/ 371244 w 709015"/>
                  <a:gd name="connsiteY19" fmla="*/ 305476 h 947445"/>
                  <a:gd name="connsiteX20" fmla="*/ 566380 w 709015"/>
                  <a:gd name="connsiteY20" fmla="*/ 604769 h 947445"/>
                  <a:gd name="connsiteX21" fmla="*/ 701909 w 709015"/>
                  <a:gd name="connsiteY21" fmla="*/ 790493 h 947445"/>
                  <a:gd name="connsiteX22" fmla="*/ 710693 w 709015"/>
                  <a:gd name="connsiteY22" fmla="*/ 806807 h 947445"/>
                  <a:gd name="connsiteX23" fmla="*/ 639164 w 709015"/>
                  <a:gd name="connsiteY23" fmla="*/ 851356 h 947445"/>
                  <a:gd name="connsiteX24" fmla="*/ 550694 w 709015"/>
                  <a:gd name="connsiteY24" fmla="*/ 751591 h 947445"/>
                  <a:gd name="connsiteX25" fmla="*/ 427087 w 709015"/>
                  <a:gd name="connsiteY25" fmla="*/ 613553 h 947445"/>
                  <a:gd name="connsiteX26" fmla="*/ 437753 w 709015"/>
                  <a:gd name="connsiteY26" fmla="*/ 631122 h 947445"/>
                  <a:gd name="connsiteX27" fmla="*/ 540027 w 709015"/>
                  <a:gd name="connsiteY27" fmla="*/ 883355 h 947445"/>
                  <a:gd name="connsiteX28" fmla="*/ 545047 w 709015"/>
                  <a:gd name="connsiteY28" fmla="*/ 909081 h 947445"/>
                  <a:gd name="connsiteX29" fmla="*/ 476655 w 709015"/>
                  <a:gd name="connsiteY29" fmla="*/ 952375 h 947445"/>
                  <a:gd name="connsiteX30" fmla="*/ 457204 w 709015"/>
                  <a:gd name="connsiteY30" fmla="*/ 923512 h 947445"/>
                  <a:gd name="connsiteX31" fmla="*/ 314146 w 709015"/>
                  <a:gd name="connsiteY31" fmla="*/ 633631 h 947445"/>
                  <a:gd name="connsiteX32" fmla="*/ 195559 w 709015"/>
                  <a:gd name="connsiteY32" fmla="*/ 440378 h 947445"/>
                  <a:gd name="connsiteX33" fmla="*/ 171088 w 709015"/>
                  <a:gd name="connsiteY33" fmla="*/ 405868 h 947445"/>
                  <a:gd name="connsiteX34" fmla="*/ 158539 w 709015"/>
                  <a:gd name="connsiteY34" fmla="*/ 430966 h 947445"/>
                  <a:gd name="connsiteX35" fmla="*/ 87010 w 709015"/>
                  <a:gd name="connsiteY35" fmla="*/ 663121 h 947445"/>
                  <a:gd name="connsiteX36" fmla="*/ 71324 w 709015"/>
                  <a:gd name="connsiteY36" fmla="*/ 688219 h 94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09015" h="947445">
                    <a:moveTo>
                      <a:pt x="71324" y="688219"/>
                    </a:moveTo>
                    <a:cubicBezTo>
                      <a:pt x="54383" y="665631"/>
                      <a:pt x="38069" y="643043"/>
                      <a:pt x="21128" y="619828"/>
                    </a:cubicBezTo>
                    <a:cubicBezTo>
                      <a:pt x="43089" y="516926"/>
                      <a:pt x="74461" y="417162"/>
                      <a:pt x="107716" y="317398"/>
                    </a:cubicBezTo>
                    <a:cubicBezTo>
                      <a:pt x="115245" y="296065"/>
                      <a:pt x="137206" y="292927"/>
                      <a:pt x="151010" y="279751"/>
                    </a:cubicBezTo>
                    <a:cubicBezTo>
                      <a:pt x="157284" y="274104"/>
                      <a:pt x="172343" y="272222"/>
                      <a:pt x="163559" y="258418"/>
                    </a:cubicBezTo>
                    <a:cubicBezTo>
                      <a:pt x="156657" y="247124"/>
                      <a:pt x="154147" y="230183"/>
                      <a:pt x="134069" y="233320"/>
                    </a:cubicBezTo>
                    <a:cubicBezTo>
                      <a:pt x="117755" y="235830"/>
                      <a:pt x="101442" y="238967"/>
                      <a:pt x="83873" y="235830"/>
                    </a:cubicBezTo>
                    <a:cubicBezTo>
                      <a:pt x="8579" y="220771"/>
                      <a:pt x="-20283" y="162418"/>
                      <a:pt x="14854" y="94654"/>
                    </a:cubicBezTo>
                    <a:cubicBezTo>
                      <a:pt x="47481" y="31282"/>
                      <a:pt x="128422" y="-10757"/>
                      <a:pt x="193049" y="2419"/>
                    </a:cubicBezTo>
                    <a:cubicBezTo>
                      <a:pt x="260813" y="16223"/>
                      <a:pt x="290303" y="77085"/>
                      <a:pt x="258303" y="138575"/>
                    </a:cubicBezTo>
                    <a:cubicBezTo>
                      <a:pt x="252029" y="150497"/>
                      <a:pt x="245754" y="163046"/>
                      <a:pt x="236343" y="171830"/>
                    </a:cubicBezTo>
                    <a:cubicBezTo>
                      <a:pt x="220029" y="186261"/>
                      <a:pt x="231323" y="196928"/>
                      <a:pt x="238225" y="208849"/>
                    </a:cubicBezTo>
                    <a:cubicBezTo>
                      <a:pt x="247637" y="225791"/>
                      <a:pt x="258931" y="213869"/>
                      <a:pt x="267088" y="208222"/>
                    </a:cubicBezTo>
                    <a:cubicBezTo>
                      <a:pt x="288421" y="191908"/>
                      <a:pt x="309754" y="193791"/>
                      <a:pt x="334852" y="198810"/>
                    </a:cubicBezTo>
                    <a:cubicBezTo>
                      <a:pt x="420185" y="215751"/>
                      <a:pt x="503635" y="240849"/>
                      <a:pt x="588341" y="262182"/>
                    </a:cubicBezTo>
                    <a:cubicBezTo>
                      <a:pt x="600262" y="287908"/>
                      <a:pt x="612184" y="313633"/>
                      <a:pt x="624105" y="339986"/>
                    </a:cubicBezTo>
                    <a:cubicBezTo>
                      <a:pt x="614694" y="348143"/>
                      <a:pt x="605282" y="341241"/>
                      <a:pt x="596498" y="338731"/>
                    </a:cubicBezTo>
                    <a:cubicBezTo>
                      <a:pt x="529361" y="321163"/>
                      <a:pt x="460969" y="306731"/>
                      <a:pt x="393205" y="292300"/>
                    </a:cubicBezTo>
                    <a:cubicBezTo>
                      <a:pt x="384420" y="290418"/>
                      <a:pt x="376264" y="287280"/>
                      <a:pt x="366852" y="289163"/>
                    </a:cubicBezTo>
                    <a:cubicBezTo>
                      <a:pt x="361832" y="296065"/>
                      <a:pt x="368107" y="300457"/>
                      <a:pt x="371244" y="305476"/>
                    </a:cubicBezTo>
                    <a:cubicBezTo>
                      <a:pt x="427087" y="411515"/>
                      <a:pt x="491714" y="511279"/>
                      <a:pt x="566380" y="604769"/>
                    </a:cubicBezTo>
                    <a:cubicBezTo>
                      <a:pt x="614066" y="664376"/>
                      <a:pt x="656733" y="728376"/>
                      <a:pt x="701909" y="790493"/>
                    </a:cubicBezTo>
                    <a:cubicBezTo>
                      <a:pt x="705674" y="795513"/>
                      <a:pt x="709438" y="800532"/>
                      <a:pt x="710693" y="806807"/>
                    </a:cubicBezTo>
                    <a:cubicBezTo>
                      <a:pt x="695007" y="835042"/>
                      <a:pt x="666144" y="841316"/>
                      <a:pt x="639164" y="851356"/>
                    </a:cubicBezTo>
                    <a:cubicBezTo>
                      <a:pt x="606537" y="820611"/>
                      <a:pt x="580811" y="784219"/>
                      <a:pt x="550694" y="751591"/>
                    </a:cubicBezTo>
                    <a:cubicBezTo>
                      <a:pt x="509282" y="705788"/>
                      <a:pt x="465989" y="660612"/>
                      <a:pt x="427087" y="613553"/>
                    </a:cubicBezTo>
                    <a:cubicBezTo>
                      <a:pt x="432106" y="617945"/>
                      <a:pt x="435244" y="624220"/>
                      <a:pt x="437753" y="631122"/>
                    </a:cubicBezTo>
                    <a:cubicBezTo>
                      <a:pt x="470381" y="715827"/>
                      <a:pt x="504263" y="799905"/>
                      <a:pt x="540027" y="883355"/>
                    </a:cubicBezTo>
                    <a:cubicBezTo>
                      <a:pt x="543164" y="891512"/>
                      <a:pt x="548184" y="899669"/>
                      <a:pt x="545047" y="909081"/>
                    </a:cubicBezTo>
                    <a:cubicBezTo>
                      <a:pt x="525596" y="928532"/>
                      <a:pt x="506773" y="949865"/>
                      <a:pt x="476655" y="952375"/>
                    </a:cubicBezTo>
                    <a:cubicBezTo>
                      <a:pt x="467871" y="944218"/>
                      <a:pt x="462224" y="934179"/>
                      <a:pt x="457204" y="923512"/>
                    </a:cubicBezTo>
                    <a:cubicBezTo>
                      <a:pt x="408891" y="827513"/>
                      <a:pt x="358067" y="732141"/>
                      <a:pt x="314146" y="633631"/>
                    </a:cubicBezTo>
                    <a:cubicBezTo>
                      <a:pt x="282774" y="563985"/>
                      <a:pt x="235715" y="504377"/>
                      <a:pt x="195559" y="440378"/>
                    </a:cubicBezTo>
                    <a:cubicBezTo>
                      <a:pt x="188029" y="428456"/>
                      <a:pt x="181127" y="416534"/>
                      <a:pt x="171088" y="405868"/>
                    </a:cubicBezTo>
                    <a:cubicBezTo>
                      <a:pt x="161049" y="412770"/>
                      <a:pt x="161049" y="422809"/>
                      <a:pt x="158539" y="430966"/>
                    </a:cubicBezTo>
                    <a:cubicBezTo>
                      <a:pt x="132186" y="507514"/>
                      <a:pt x="108971" y="585318"/>
                      <a:pt x="87010" y="663121"/>
                    </a:cubicBezTo>
                    <a:cubicBezTo>
                      <a:pt x="83873" y="672533"/>
                      <a:pt x="85755" y="685709"/>
                      <a:pt x="71324" y="688219"/>
                    </a:cubicBezTo>
                    <a:close/>
                  </a:path>
                </a:pathLst>
              </a:custGeom>
              <a:solidFill>
                <a:schemeClr val="accent2"/>
              </a:solidFill>
              <a:ln w="6274" cap="flat">
                <a:noFill/>
                <a:prstDash val="solid"/>
                <a:miter/>
              </a:ln>
            </p:spPr>
            <p:txBody>
              <a:bodyPr rtlCol="0" anchor="ctr"/>
              <a:lstStyle/>
              <a:p>
                <a:endParaRPr lang="en-US"/>
              </a:p>
            </p:txBody>
          </p:sp>
          <p:sp>
            <p:nvSpPr>
              <p:cNvPr id="25" name="Freeform: Shape 25">
                <a:extLst>
                  <a:ext uri="{FF2B5EF4-FFF2-40B4-BE49-F238E27FC236}">
                    <a16:creationId xmlns:a16="http://schemas.microsoft.com/office/drawing/2014/main" id="{6CC3C12D-D042-4C7A-AAC0-08C4462FC384}"/>
                  </a:ext>
                </a:extLst>
              </p:cNvPr>
              <p:cNvSpPr/>
              <p:nvPr/>
            </p:nvSpPr>
            <p:spPr>
              <a:xfrm>
                <a:off x="7271209" y="5435577"/>
                <a:ext cx="709016" cy="947446"/>
              </a:xfrm>
              <a:custGeom>
                <a:avLst/>
                <a:gdLst>
                  <a:gd name="connsiteX0" fmla="*/ 638741 w 709015"/>
                  <a:gd name="connsiteY0" fmla="*/ 264156 h 947445"/>
                  <a:gd name="connsiteX1" fmla="*/ 688937 w 709015"/>
                  <a:gd name="connsiteY1" fmla="*/ 331920 h 947445"/>
                  <a:gd name="connsiteX2" fmla="*/ 602350 w 709015"/>
                  <a:gd name="connsiteY2" fmla="*/ 634350 h 947445"/>
                  <a:gd name="connsiteX3" fmla="*/ 559056 w 709015"/>
                  <a:gd name="connsiteY3" fmla="*/ 671996 h 947445"/>
                  <a:gd name="connsiteX4" fmla="*/ 545879 w 709015"/>
                  <a:gd name="connsiteY4" fmla="*/ 693329 h 947445"/>
                  <a:gd name="connsiteX5" fmla="*/ 575369 w 709015"/>
                  <a:gd name="connsiteY5" fmla="*/ 718427 h 947445"/>
                  <a:gd name="connsiteX6" fmla="*/ 625565 w 709015"/>
                  <a:gd name="connsiteY6" fmla="*/ 715918 h 947445"/>
                  <a:gd name="connsiteX7" fmla="*/ 694584 w 709015"/>
                  <a:gd name="connsiteY7" fmla="*/ 857093 h 947445"/>
                  <a:gd name="connsiteX8" fmla="*/ 516389 w 709015"/>
                  <a:gd name="connsiteY8" fmla="*/ 949328 h 947445"/>
                  <a:gd name="connsiteX9" fmla="*/ 448625 w 709015"/>
                  <a:gd name="connsiteY9" fmla="*/ 817564 h 947445"/>
                  <a:gd name="connsiteX10" fmla="*/ 471841 w 709015"/>
                  <a:gd name="connsiteY10" fmla="*/ 781800 h 947445"/>
                  <a:gd name="connsiteX11" fmla="*/ 471841 w 709015"/>
                  <a:gd name="connsiteY11" fmla="*/ 742898 h 947445"/>
                  <a:gd name="connsiteX12" fmla="*/ 441095 w 709015"/>
                  <a:gd name="connsiteY12" fmla="*/ 745407 h 947445"/>
                  <a:gd name="connsiteX13" fmla="*/ 378351 w 709015"/>
                  <a:gd name="connsiteY13" fmla="*/ 754192 h 947445"/>
                  <a:gd name="connsiteX14" fmla="*/ 122352 w 709015"/>
                  <a:gd name="connsiteY14" fmla="*/ 690192 h 947445"/>
                  <a:gd name="connsiteX15" fmla="*/ 86588 w 709015"/>
                  <a:gd name="connsiteY15" fmla="*/ 612389 h 947445"/>
                  <a:gd name="connsiteX16" fmla="*/ 114196 w 709015"/>
                  <a:gd name="connsiteY16" fmla="*/ 613644 h 947445"/>
                  <a:gd name="connsiteX17" fmla="*/ 317489 w 709015"/>
                  <a:gd name="connsiteY17" fmla="*/ 660075 h 947445"/>
                  <a:gd name="connsiteX18" fmla="*/ 343841 w 709015"/>
                  <a:gd name="connsiteY18" fmla="*/ 663212 h 947445"/>
                  <a:gd name="connsiteX19" fmla="*/ 339449 w 709015"/>
                  <a:gd name="connsiteY19" fmla="*/ 646899 h 947445"/>
                  <a:gd name="connsiteX20" fmla="*/ 144313 w 709015"/>
                  <a:gd name="connsiteY20" fmla="*/ 347606 h 947445"/>
                  <a:gd name="connsiteX21" fmla="*/ 8784 w 709015"/>
                  <a:gd name="connsiteY21" fmla="*/ 161881 h 947445"/>
                  <a:gd name="connsiteX22" fmla="*/ 0 w 709015"/>
                  <a:gd name="connsiteY22" fmla="*/ 145568 h 947445"/>
                  <a:gd name="connsiteX23" fmla="*/ 71529 w 709015"/>
                  <a:gd name="connsiteY23" fmla="*/ 101019 h 947445"/>
                  <a:gd name="connsiteX24" fmla="*/ 159999 w 709015"/>
                  <a:gd name="connsiteY24" fmla="*/ 200783 h 947445"/>
                  <a:gd name="connsiteX25" fmla="*/ 282979 w 709015"/>
                  <a:gd name="connsiteY25" fmla="*/ 338194 h 947445"/>
                  <a:gd name="connsiteX26" fmla="*/ 272312 w 709015"/>
                  <a:gd name="connsiteY26" fmla="*/ 319371 h 947445"/>
                  <a:gd name="connsiteX27" fmla="*/ 173176 w 709015"/>
                  <a:gd name="connsiteY27" fmla="*/ 74039 h 947445"/>
                  <a:gd name="connsiteX28" fmla="*/ 166274 w 709015"/>
                  <a:gd name="connsiteY28" fmla="*/ 43294 h 947445"/>
                  <a:gd name="connsiteX29" fmla="*/ 234665 w 709015"/>
                  <a:gd name="connsiteY29" fmla="*/ 0 h 947445"/>
                  <a:gd name="connsiteX30" fmla="*/ 269802 w 709015"/>
                  <a:gd name="connsiteY30" fmla="*/ 59608 h 947445"/>
                  <a:gd name="connsiteX31" fmla="*/ 398429 w 709015"/>
                  <a:gd name="connsiteY31" fmla="*/ 321253 h 947445"/>
                  <a:gd name="connsiteX32" fmla="*/ 535840 w 709015"/>
                  <a:gd name="connsiteY32" fmla="*/ 540860 h 947445"/>
                  <a:gd name="connsiteX33" fmla="*/ 543370 w 709015"/>
                  <a:gd name="connsiteY33" fmla="*/ 544624 h 947445"/>
                  <a:gd name="connsiteX34" fmla="*/ 553409 w 709015"/>
                  <a:gd name="connsiteY34" fmla="*/ 522036 h 947445"/>
                  <a:gd name="connsiteX35" fmla="*/ 624938 w 709015"/>
                  <a:gd name="connsiteY35" fmla="*/ 289881 h 947445"/>
                  <a:gd name="connsiteX36" fmla="*/ 638741 w 709015"/>
                  <a:gd name="connsiteY36" fmla="*/ 264156 h 94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09015" h="947445">
                    <a:moveTo>
                      <a:pt x="638741" y="264156"/>
                    </a:moveTo>
                    <a:cubicBezTo>
                      <a:pt x="655683" y="286744"/>
                      <a:pt x="671996" y="309332"/>
                      <a:pt x="688937" y="331920"/>
                    </a:cubicBezTo>
                    <a:cubicBezTo>
                      <a:pt x="666977" y="434821"/>
                      <a:pt x="635604" y="534585"/>
                      <a:pt x="602350" y="634350"/>
                    </a:cubicBezTo>
                    <a:cubicBezTo>
                      <a:pt x="594820" y="655683"/>
                      <a:pt x="573487" y="658820"/>
                      <a:pt x="559056" y="671996"/>
                    </a:cubicBezTo>
                    <a:cubicBezTo>
                      <a:pt x="552781" y="677643"/>
                      <a:pt x="537723" y="679525"/>
                      <a:pt x="545879" y="693329"/>
                    </a:cubicBezTo>
                    <a:cubicBezTo>
                      <a:pt x="552781" y="704623"/>
                      <a:pt x="555291" y="721565"/>
                      <a:pt x="575369" y="718427"/>
                    </a:cubicBezTo>
                    <a:cubicBezTo>
                      <a:pt x="591683" y="715918"/>
                      <a:pt x="607997" y="712780"/>
                      <a:pt x="625565" y="715918"/>
                    </a:cubicBezTo>
                    <a:cubicBezTo>
                      <a:pt x="700859" y="730976"/>
                      <a:pt x="729721" y="789329"/>
                      <a:pt x="694584" y="857093"/>
                    </a:cubicBezTo>
                    <a:cubicBezTo>
                      <a:pt x="661957" y="920465"/>
                      <a:pt x="580389" y="962504"/>
                      <a:pt x="516389" y="949328"/>
                    </a:cubicBezTo>
                    <a:cubicBezTo>
                      <a:pt x="450507" y="936152"/>
                      <a:pt x="421017" y="878426"/>
                      <a:pt x="448625" y="817564"/>
                    </a:cubicBezTo>
                    <a:cubicBezTo>
                      <a:pt x="454272" y="805015"/>
                      <a:pt x="461802" y="791211"/>
                      <a:pt x="471841" y="781800"/>
                    </a:cubicBezTo>
                    <a:cubicBezTo>
                      <a:pt x="487527" y="767368"/>
                      <a:pt x="480625" y="756074"/>
                      <a:pt x="471841" y="742898"/>
                    </a:cubicBezTo>
                    <a:cubicBezTo>
                      <a:pt x="459919" y="724702"/>
                      <a:pt x="449253" y="739133"/>
                      <a:pt x="441095" y="745407"/>
                    </a:cubicBezTo>
                    <a:cubicBezTo>
                      <a:pt x="421017" y="759839"/>
                      <a:pt x="400939" y="758584"/>
                      <a:pt x="378351" y="754192"/>
                    </a:cubicBezTo>
                    <a:cubicBezTo>
                      <a:pt x="291763" y="736623"/>
                      <a:pt x="207685" y="711526"/>
                      <a:pt x="122352" y="690192"/>
                    </a:cubicBezTo>
                    <a:cubicBezTo>
                      <a:pt x="110431" y="664467"/>
                      <a:pt x="98509" y="638741"/>
                      <a:pt x="86588" y="612389"/>
                    </a:cubicBezTo>
                    <a:cubicBezTo>
                      <a:pt x="95999" y="604232"/>
                      <a:pt x="105411" y="611134"/>
                      <a:pt x="114196" y="613644"/>
                    </a:cubicBezTo>
                    <a:cubicBezTo>
                      <a:pt x="181960" y="630585"/>
                      <a:pt x="249097" y="646899"/>
                      <a:pt x="317489" y="660075"/>
                    </a:cubicBezTo>
                    <a:cubicBezTo>
                      <a:pt x="326273" y="661957"/>
                      <a:pt x="334429" y="665094"/>
                      <a:pt x="343841" y="663212"/>
                    </a:cubicBezTo>
                    <a:cubicBezTo>
                      <a:pt x="348861" y="656310"/>
                      <a:pt x="341959" y="651918"/>
                      <a:pt x="339449" y="646899"/>
                    </a:cubicBezTo>
                    <a:cubicBezTo>
                      <a:pt x="283606" y="541487"/>
                      <a:pt x="218979" y="441095"/>
                      <a:pt x="144313" y="347606"/>
                    </a:cubicBezTo>
                    <a:cubicBezTo>
                      <a:pt x="96627" y="287999"/>
                      <a:pt x="53961" y="223999"/>
                      <a:pt x="8784" y="161881"/>
                    </a:cubicBezTo>
                    <a:cubicBezTo>
                      <a:pt x="5020" y="156862"/>
                      <a:pt x="1255" y="151842"/>
                      <a:pt x="0" y="145568"/>
                    </a:cubicBezTo>
                    <a:cubicBezTo>
                      <a:pt x="15686" y="117333"/>
                      <a:pt x="44549" y="111058"/>
                      <a:pt x="71529" y="101019"/>
                    </a:cubicBezTo>
                    <a:cubicBezTo>
                      <a:pt x="104157" y="131764"/>
                      <a:pt x="129882" y="167529"/>
                      <a:pt x="159999" y="200783"/>
                    </a:cubicBezTo>
                    <a:cubicBezTo>
                      <a:pt x="201411" y="247214"/>
                      <a:pt x="245332" y="291136"/>
                      <a:pt x="282979" y="338194"/>
                    </a:cubicBezTo>
                    <a:cubicBezTo>
                      <a:pt x="277959" y="333802"/>
                      <a:pt x="274822" y="326273"/>
                      <a:pt x="272312" y="319371"/>
                    </a:cubicBezTo>
                    <a:cubicBezTo>
                      <a:pt x="240312" y="237175"/>
                      <a:pt x="207685" y="154980"/>
                      <a:pt x="173176" y="74039"/>
                    </a:cubicBezTo>
                    <a:cubicBezTo>
                      <a:pt x="168784" y="64627"/>
                      <a:pt x="163136" y="55215"/>
                      <a:pt x="166274" y="43294"/>
                    </a:cubicBezTo>
                    <a:cubicBezTo>
                      <a:pt x="185725" y="23843"/>
                      <a:pt x="204548" y="2510"/>
                      <a:pt x="234665" y="0"/>
                    </a:cubicBezTo>
                    <a:cubicBezTo>
                      <a:pt x="249097" y="18196"/>
                      <a:pt x="259763" y="38902"/>
                      <a:pt x="269802" y="59608"/>
                    </a:cubicBezTo>
                    <a:cubicBezTo>
                      <a:pt x="312469" y="146823"/>
                      <a:pt x="358273" y="232156"/>
                      <a:pt x="398429" y="321253"/>
                    </a:cubicBezTo>
                    <a:cubicBezTo>
                      <a:pt x="434194" y="400939"/>
                      <a:pt x="488782" y="468076"/>
                      <a:pt x="535840" y="540860"/>
                    </a:cubicBezTo>
                    <a:cubicBezTo>
                      <a:pt x="537095" y="543370"/>
                      <a:pt x="538977" y="545252"/>
                      <a:pt x="543370" y="544624"/>
                    </a:cubicBezTo>
                    <a:cubicBezTo>
                      <a:pt x="550271" y="539605"/>
                      <a:pt x="550899" y="529566"/>
                      <a:pt x="553409" y="522036"/>
                    </a:cubicBezTo>
                    <a:cubicBezTo>
                      <a:pt x="579762" y="445488"/>
                      <a:pt x="602977" y="367684"/>
                      <a:pt x="624938" y="289881"/>
                    </a:cubicBezTo>
                    <a:cubicBezTo>
                      <a:pt x="626192" y="279214"/>
                      <a:pt x="624310" y="266665"/>
                      <a:pt x="638741" y="264156"/>
                    </a:cubicBezTo>
                    <a:close/>
                  </a:path>
                </a:pathLst>
              </a:custGeom>
              <a:solidFill>
                <a:schemeClr val="accent4"/>
              </a:solidFill>
              <a:ln w="6274" cap="flat">
                <a:noFill/>
                <a:prstDash val="solid"/>
                <a:miter/>
              </a:ln>
            </p:spPr>
            <p:txBody>
              <a:bodyPr rtlCol="0" anchor="ctr"/>
              <a:lstStyle/>
              <a:p>
                <a:endParaRPr lang="en-US"/>
              </a:p>
            </p:txBody>
          </p:sp>
          <p:sp>
            <p:nvSpPr>
              <p:cNvPr id="26" name="Freeform: Shape 26">
                <a:extLst>
                  <a:ext uri="{FF2B5EF4-FFF2-40B4-BE49-F238E27FC236}">
                    <a16:creationId xmlns:a16="http://schemas.microsoft.com/office/drawing/2014/main" id="{9B2A86CF-6275-4DA5-8825-557A7DA59F40}"/>
                  </a:ext>
                </a:extLst>
              </p:cNvPr>
              <p:cNvSpPr/>
              <p:nvPr/>
            </p:nvSpPr>
            <p:spPr>
              <a:xfrm>
                <a:off x="2673677" y="2762651"/>
                <a:ext cx="1003916" cy="671369"/>
              </a:xfrm>
              <a:custGeom>
                <a:avLst/>
                <a:gdLst>
                  <a:gd name="connsiteX0" fmla="*/ 503438 w 1003915"/>
                  <a:gd name="connsiteY0" fmla="*/ 0 h 671368"/>
                  <a:gd name="connsiteX1" fmla="*/ 586888 w 1003915"/>
                  <a:gd name="connsiteY1" fmla="*/ 16941 h 671368"/>
                  <a:gd name="connsiteX2" fmla="*/ 566810 w 1003915"/>
                  <a:gd name="connsiteY2" fmla="*/ 41412 h 671368"/>
                  <a:gd name="connsiteX3" fmla="*/ 392380 w 1003915"/>
                  <a:gd name="connsiteY3" fmla="*/ 178823 h 671368"/>
                  <a:gd name="connsiteX4" fmla="*/ 386105 w 1003915"/>
                  <a:gd name="connsiteY4" fmla="*/ 189489 h 671368"/>
                  <a:gd name="connsiteX5" fmla="*/ 444458 w 1003915"/>
                  <a:gd name="connsiteY5" fmla="*/ 200783 h 671368"/>
                  <a:gd name="connsiteX6" fmla="*/ 824691 w 1003915"/>
                  <a:gd name="connsiteY6" fmla="*/ 229646 h 671368"/>
                  <a:gd name="connsiteX7" fmla="*/ 984690 w 1003915"/>
                  <a:gd name="connsiteY7" fmla="*/ 239685 h 671368"/>
                  <a:gd name="connsiteX8" fmla="*/ 1007278 w 1003915"/>
                  <a:gd name="connsiteY8" fmla="*/ 246587 h 671368"/>
                  <a:gd name="connsiteX9" fmla="*/ 996611 w 1003915"/>
                  <a:gd name="connsiteY9" fmla="*/ 323135 h 671368"/>
                  <a:gd name="connsiteX10" fmla="*/ 974023 w 1003915"/>
                  <a:gd name="connsiteY10" fmla="*/ 329410 h 671368"/>
                  <a:gd name="connsiteX11" fmla="*/ 702339 w 1003915"/>
                  <a:gd name="connsiteY11" fmla="*/ 344469 h 671368"/>
                  <a:gd name="connsiteX12" fmla="*/ 678496 w 1003915"/>
                  <a:gd name="connsiteY12" fmla="*/ 341959 h 671368"/>
                  <a:gd name="connsiteX13" fmla="*/ 675358 w 1003915"/>
                  <a:gd name="connsiteY13" fmla="*/ 344469 h 671368"/>
                  <a:gd name="connsiteX14" fmla="*/ 676613 w 1003915"/>
                  <a:gd name="connsiteY14" fmla="*/ 343841 h 671368"/>
                  <a:gd name="connsiteX15" fmla="*/ 746260 w 1003915"/>
                  <a:gd name="connsiteY15" fmla="*/ 358900 h 671368"/>
                  <a:gd name="connsiteX16" fmla="*/ 953318 w 1003915"/>
                  <a:gd name="connsiteY16" fmla="*/ 420390 h 671368"/>
                  <a:gd name="connsiteX17" fmla="*/ 981553 w 1003915"/>
                  <a:gd name="connsiteY17" fmla="*/ 434194 h 671368"/>
                  <a:gd name="connsiteX18" fmla="*/ 977161 w 1003915"/>
                  <a:gd name="connsiteY18" fmla="*/ 507605 h 671368"/>
                  <a:gd name="connsiteX19" fmla="*/ 937004 w 1003915"/>
                  <a:gd name="connsiteY19" fmla="*/ 511997 h 671368"/>
                  <a:gd name="connsiteX20" fmla="*/ 608221 w 1003915"/>
                  <a:gd name="connsiteY20" fmla="*/ 441096 h 671368"/>
                  <a:gd name="connsiteX21" fmla="*/ 441320 w 1003915"/>
                  <a:gd name="connsiteY21" fmla="*/ 420390 h 671368"/>
                  <a:gd name="connsiteX22" fmla="*/ 350968 w 1003915"/>
                  <a:gd name="connsiteY22" fmla="*/ 412861 h 671368"/>
                  <a:gd name="connsiteX23" fmla="*/ 432536 w 1003915"/>
                  <a:gd name="connsiteY23" fmla="*/ 537723 h 671368"/>
                  <a:gd name="connsiteX24" fmla="*/ 503438 w 1003915"/>
                  <a:gd name="connsiteY24" fmla="*/ 638114 h 671368"/>
                  <a:gd name="connsiteX25" fmla="*/ 509085 w 1003915"/>
                  <a:gd name="connsiteY25" fmla="*/ 668232 h 671368"/>
                  <a:gd name="connsiteX26" fmla="*/ 427517 w 1003915"/>
                  <a:gd name="connsiteY26" fmla="*/ 664467 h 671368"/>
                  <a:gd name="connsiteX27" fmla="*/ 248694 w 1003915"/>
                  <a:gd name="connsiteY27" fmla="*/ 410978 h 671368"/>
                  <a:gd name="connsiteX28" fmla="*/ 243675 w 1003915"/>
                  <a:gd name="connsiteY28" fmla="*/ 362665 h 671368"/>
                  <a:gd name="connsiteX29" fmla="*/ 217949 w 1003915"/>
                  <a:gd name="connsiteY29" fmla="*/ 323135 h 671368"/>
                  <a:gd name="connsiteX30" fmla="*/ 194734 w 1003915"/>
                  <a:gd name="connsiteY30" fmla="*/ 339449 h 671368"/>
                  <a:gd name="connsiteX31" fmla="*/ 124460 w 1003915"/>
                  <a:gd name="connsiteY31" fmla="*/ 400939 h 671368"/>
                  <a:gd name="connsiteX32" fmla="*/ 10264 w 1003915"/>
                  <a:gd name="connsiteY32" fmla="*/ 330037 h 671368"/>
                  <a:gd name="connsiteX33" fmla="*/ 46029 w 1003915"/>
                  <a:gd name="connsiteY33" fmla="*/ 149960 h 671368"/>
                  <a:gd name="connsiteX34" fmla="*/ 189714 w 1003915"/>
                  <a:gd name="connsiteY34" fmla="*/ 159999 h 671368"/>
                  <a:gd name="connsiteX35" fmla="*/ 212302 w 1003915"/>
                  <a:gd name="connsiteY35" fmla="*/ 213332 h 671368"/>
                  <a:gd name="connsiteX36" fmla="*/ 245557 w 1003915"/>
                  <a:gd name="connsiteY36" fmla="*/ 237175 h 671368"/>
                  <a:gd name="connsiteX37" fmla="*/ 260616 w 1003915"/>
                  <a:gd name="connsiteY37" fmla="*/ 212077 h 671368"/>
                  <a:gd name="connsiteX38" fmla="*/ 290106 w 1003915"/>
                  <a:gd name="connsiteY38" fmla="*/ 159372 h 671368"/>
                  <a:gd name="connsiteX39" fmla="*/ 503438 w 1003915"/>
                  <a:gd name="connsiteY39" fmla="*/ 0 h 67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03915" h="671368">
                    <a:moveTo>
                      <a:pt x="503438" y="0"/>
                    </a:moveTo>
                    <a:cubicBezTo>
                      <a:pt x="531045" y="5647"/>
                      <a:pt x="559281" y="11294"/>
                      <a:pt x="586888" y="16941"/>
                    </a:cubicBezTo>
                    <a:cubicBezTo>
                      <a:pt x="588143" y="32000"/>
                      <a:pt x="575594" y="35137"/>
                      <a:pt x="566810" y="41412"/>
                    </a:cubicBezTo>
                    <a:cubicBezTo>
                      <a:pt x="507202" y="85333"/>
                      <a:pt x="450105" y="132391"/>
                      <a:pt x="392380" y="178823"/>
                    </a:cubicBezTo>
                    <a:cubicBezTo>
                      <a:pt x="389870" y="180705"/>
                      <a:pt x="386733" y="183215"/>
                      <a:pt x="386105" y="189489"/>
                    </a:cubicBezTo>
                    <a:cubicBezTo>
                      <a:pt x="404301" y="196391"/>
                      <a:pt x="425007" y="197019"/>
                      <a:pt x="444458" y="200783"/>
                    </a:cubicBezTo>
                    <a:cubicBezTo>
                      <a:pt x="569947" y="224626"/>
                      <a:pt x="697319" y="225881"/>
                      <a:pt x="824691" y="229646"/>
                    </a:cubicBezTo>
                    <a:cubicBezTo>
                      <a:pt x="878024" y="230901"/>
                      <a:pt x="931357" y="231528"/>
                      <a:pt x="984690" y="239685"/>
                    </a:cubicBezTo>
                    <a:cubicBezTo>
                      <a:pt x="992847" y="240940"/>
                      <a:pt x="1001004" y="240940"/>
                      <a:pt x="1007278" y="246587"/>
                    </a:cubicBezTo>
                    <a:cubicBezTo>
                      <a:pt x="1012298" y="272940"/>
                      <a:pt x="1005396" y="298038"/>
                      <a:pt x="996611" y="323135"/>
                    </a:cubicBezTo>
                    <a:cubicBezTo>
                      <a:pt x="990337" y="328783"/>
                      <a:pt x="982180" y="329410"/>
                      <a:pt x="974023" y="329410"/>
                    </a:cubicBezTo>
                    <a:cubicBezTo>
                      <a:pt x="883043" y="330037"/>
                      <a:pt x="792691" y="338822"/>
                      <a:pt x="702339" y="344469"/>
                    </a:cubicBezTo>
                    <a:cubicBezTo>
                      <a:pt x="693554" y="345096"/>
                      <a:pt x="684770" y="343214"/>
                      <a:pt x="678496" y="341959"/>
                    </a:cubicBezTo>
                    <a:cubicBezTo>
                      <a:pt x="672849" y="341332"/>
                      <a:pt x="675358" y="347606"/>
                      <a:pt x="675358" y="344469"/>
                    </a:cubicBezTo>
                    <a:cubicBezTo>
                      <a:pt x="675358" y="343841"/>
                      <a:pt x="675986" y="343841"/>
                      <a:pt x="676613" y="343841"/>
                    </a:cubicBezTo>
                    <a:cubicBezTo>
                      <a:pt x="701084" y="342586"/>
                      <a:pt x="723672" y="351998"/>
                      <a:pt x="746260" y="358900"/>
                    </a:cubicBezTo>
                    <a:cubicBezTo>
                      <a:pt x="815279" y="380233"/>
                      <a:pt x="883671" y="402194"/>
                      <a:pt x="953318" y="420390"/>
                    </a:cubicBezTo>
                    <a:cubicBezTo>
                      <a:pt x="963357" y="422900"/>
                      <a:pt x="974023" y="425409"/>
                      <a:pt x="981553" y="434194"/>
                    </a:cubicBezTo>
                    <a:cubicBezTo>
                      <a:pt x="991592" y="459292"/>
                      <a:pt x="984062" y="483762"/>
                      <a:pt x="977161" y="507605"/>
                    </a:cubicBezTo>
                    <a:cubicBezTo>
                      <a:pt x="965239" y="520781"/>
                      <a:pt x="950808" y="514507"/>
                      <a:pt x="937004" y="511997"/>
                    </a:cubicBezTo>
                    <a:cubicBezTo>
                      <a:pt x="826573" y="491919"/>
                      <a:pt x="717397" y="466821"/>
                      <a:pt x="608221" y="441096"/>
                    </a:cubicBezTo>
                    <a:cubicBezTo>
                      <a:pt x="553006" y="427919"/>
                      <a:pt x="497163" y="424782"/>
                      <a:pt x="441320" y="420390"/>
                    </a:cubicBezTo>
                    <a:cubicBezTo>
                      <a:pt x="411830" y="418508"/>
                      <a:pt x="382968" y="413488"/>
                      <a:pt x="350968" y="412861"/>
                    </a:cubicBezTo>
                    <a:cubicBezTo>
                      <a:pt x="375438" y="456154"/>
                      <a:pt x="404301" y="496938"/>
                      <a:pt x="432536" y="537723"/>
                    </a:cubicBezTo>
                    <a:cubicBezTo>
                      <a:pt x="455752" y="571605"/>
                      <a:pt x="479595" y="604859"/>
                      <a:pt x="503438" y="638114"/>
                    </a:cubicBezTo>
                    <a:cubicBezTo>
                      <a:pt x="509085" y="646271"/>
                      <a:pt x="521006" y="655683"/>
                      <a:pt x="509085" y="668232"/>
                    </a:cubicBezTo>
                    <a:cubicBezTo>
                      <a:pt x="481477" y="673251"/>
                      <a:pt x="453869" y="678271"/>
                      <a:pt x="427517" y="664467"/>
                    </a:cubicBezTo>
                    <a:cubicBezTo>
                      <a:pt x="364772" y="582271"/>
                      <a:pt x="303909" y="498821"/>
                      <a:pt x="248694" y="410978"/>
                    </a:cubicBezTo>
                    <a:cubicBezTo>
                      <a:pt x="238028" y="394037"/>
                      <a:pt x="240537" y="379606"/>
                      <a:pt x="243675" y="362665"/>
                    </a:cubicBezTo>
                    <a:cubicBezTo>
                      <a:pt x="247439" y="342586"/>
                      <a:pt x="249322" y="324390"/>
                      <a:pt x="217949" y="323135"/>
                    </a:cubicBezTo>
                    <a:cubicBezTo>
                      <a:pt x="202890" y="322508"/>
                      <a:pt x="199753" y="330037"/>
                      <a:pt x="194734" y="339449"/>
                    </a:cubicBezTo>
                    <a:cubicBezTo>
                      <a:pt x="178420" y="367684"/>
                      <a:pt x="157714" y="392782"/>
                      <a:pt x="124460" y="400939"/>
                    </a:cubicBezTo>
                    <a:cubicBezTo>
                      <a:pt x="74891" y="414115"/>
                      <a:pt x="28460" y="385880"/>
                      <a:pt x="10264" y="330037"/>
                    </a:cubicBezTo>
                    <a:cubicBezTo>
                      <a:pt x="-11069" y="264155"/>
                      <a:pt x="852" y="202666"/>
                      <a:pt x="46029" y="149960"/>
                    </a:cubicBezTo>
                    <a:cubicBezTo>
                      <a:pt x="87440" y="101647"/>
                      <a:pt x="153322" y="107294"/>
                      <a:pt x="189714" y="159999"/>
                    </a:cubicBezTo>
                    <a:cubicBezTo>
                      <a:pt x="201008" y="176313"/>
                      <a:pt x="211675" y="194509"/>
                      <a:pt x="212302" y="213332"/>
                    </a:cubicBezTo>
                    <a:cubicBezTo>
                      <a:pt x="212930" y="239058"/>
                      <a:pt x="231126" y="235920"/>
                      <a:pt x="245557" y="237175"/>
                    </a:cubicBezTo>
                    <a:cubicBezTo>
                      <a:pt x="263125" y="238430"/>
                      <a:pt x="260616" y="221489"/>
                      <a:pt x="260616" y="212077"/>
                    </a:cubicBezTo>
                    <a:cubicBezTo>
                      <a:pt x="259361" y="186979"/>
                      <a:pt x="271910" y="173803"/>
                      <a:pt x="290106" y="159372"/>
                    </a:cubicBezTo>
                    <a:cubicBezTo>
                      <a:pt x="359752" y="105411"/>
                      <a:pt x="428144" y="48314"/>
                      <a:pt x="503438" y="0"/>
                    </a:cubicBezTo>
                    <a:close/>
                  </a:path>
                </a:pathLst>
              </a:custGeom>
              <a:solidFill>
                <a:schemeClr val="accent2"/>
              </a:solidFill>
              <a:ln w="6274" cap="flat">
                <a:noFill/>
                <a:prstDash val="solid"/>
                <a:miter/>
              </a:ln>
            </p:spPr>
            <p:txBody>
              <a:bodyPr rtlCol="0" anchor="ctr"/>
              <a:lstStyle/>
              <a:p>
                <a:endParaRPr lang="en-US"/>
              </a:p>
            </p:txBody>
          </p:sp>
          <p:sp>
            <p:nvSpPr>
              <p:cNvPr id="27" name="Freeform: Shape 27">
                <a:extLst>
                  <a:ext uri="{FF2B5EF4-FFF2-40B4-BE49-F238E27FC236}">
                    <a16:creationId xmlns:a16="http://schemas.microsoft.com/office/drawing/2014/main" id="{C8BEC7AE-2131-4829-A6B0-5941B3F9EFAC}"/>
                  </a:ext>
                </a:extLst>
              </p:cNvPr>
              <p:cNvSpPr/>
              <p:nvPr/>
            </p:nvSpPr>
            <p:spPr>
              <a:xfrm>
                <a:off x="3135321" y="4603582"/>
                <a:ext cx="947446" cy="702741"/>
              </a:xfrm>
              <a:custGeom>
                <a:avLst/>
                <a:gdLst>
                  <a:gd name="connsiteX0" fmla="*/ 688065 w 947445"/>
                  <a:gd name="connsiteY0" fmla="*/ 638741 h 702741"/>
                  <a:gd name="connsiteX1" fmla="*/ 619673 w 947445"/>
                  <a:gd name="connsiteY1" fmla="*/ 688937 h 702741"/>
                  <a:gd name="connsiteX2" fmla="*/ 319753 w 947445"/>
                  <a:gd name="connsiteY2" fmla="*/ 602977 h 702741"/>
                  <a:gd name="connsiteX3" fmla="*/ 279597 w 947445"/>
                  <a:gd name="connsiteY3" fmla="*/ 558428 h 702741"/>
                  <a:gd name="connsiteX4" fmla="*/ 258264 w 947445"/>
                  <a:gd name="connsiteY4" fmla="*/ 545879 h 702741"/>
                  <a:gd name="connsiteX5" fmla="*/ 233166 w 947445"/>
                  <a:gd name="connsiteY5" fmla="*/ 575369 h 702741"/>
                  <a:gd name="connsiteX6" fmla="*/ 234421 w 947445"/>
                  <a:gd name="connsiteY6" fmla="*/ 630585 h 702741"/>
                  <a:gd name="connsiteX7" fmla="*/ 116460 w 947445"/>
                  <a:gd name="connsiteY7" fmla="*/ 703368 h 702741"/>
                  <a:gd name="connsiteX8" fmla="*/ 2265 w 947445"/>
                  <a:gd name="connsiteY8" fmla="*/ 515762 h 702741"/>
                  <a:gd name="connsiteX9" fmla="*/ 134029 w 947445"/>
                  <a:gd name="connsiteY9" fmla="*/ 448625 h 702741"/>
                  <a:gd name="connsiteX10" fmla="*/ 169793 w 947445"/>
                  <a:gd name="connsiteY10" fmla="*/ 471841 h 702741"/>
                  <a:gd name="connsiteX11" fmla="*/ 208695 w 947445"/>
                  <a:gd name="connsiteY11" fmla="*/ 471841 h 702741"/>
                  <a:gd name="connsiteX12" fmla="*/ 206185 w 947445"/>
                  <a:gd name="connsiteY12" fmla="*/ 441095 h 702741"/>
                  <a:gd name="connsiteX13" fmla="*/ 197401 w 947445"/>
                  <a:gd name="connsiteY13" fmla="*/ 378351 h 702741"/>
                  <a:gd name="connsiteX14" fmla="*/ 261401 w 947445"/>
                  <a:gd name="connsiteY14" fmla="*/ 122352 h 702741"/>
                  <a:gd name="connsiteX15" fmla="*/ 339204 w 947445"/>
                  <a:gd name="connsiteY15" fmla="*/ 86588 h 702741"/>
                  <a:gd name="connsiteX16" fmla="*/ 337949 w 947445"/>
                  <a:gd name="connsiteY16" fmla="*/ 114196 h 702741"/>
                  <a:gd name="connsiteX17" fmla="*/ 291518 w 947445"/>
                  <a:gd name="connsiteY17" fmla="*/ 317488 h 702741"/>
                  <a:gd name="connsiteX18" fmla="*/ 287754 w 947445"/>
                  <a:gd name="connsiteY18" fmla="*/ 343214 h 702741"/>
                  <a:gd name="connsiteX19" fmla="*/ 304695 w 947445"/>
                  <a:gd name="connsiteY19" fmla="*/ 339449 h 702741"/>
                  <a:gd name="connsiteX20" fmla="*/ 603987 w 947445"/>
                  <a:gd name="connsiteY20" fmla="*/ 144313 h 702741"/>
                  <a:gd name="connsiteX21" fmla="*/ 789711 w 947445"/>
                  <a:gd name="connsiteY21" fmla="*/ 8784 h 702741"/>
                  <a:gd name="connsiteX22" fmla="*/ 806025 w 947445"/>
                  <a:gd name="connsiteY22" fmla="*/ 0 h 702741"/>
                  <a:gd name="connsiteX23" fmla="*/ 850574 w 947445"/>
                  <a:gd name="connsiteY23" fmla="*/ 71529 h 702741"/>
                  <a:gd name="connsiteX24" fmla="*/ 744535 w 947445"/>
                  <a:gd name="connsiteY24" fmla="*/ 165646 h 702741"/>
                  <a:gd name="connsiteX25" fmla="*/ 630340 w 947445"/>
                  <a:gd name="connsiteY25" fmla="*/ 270430 h 702741"/>
                  <a:gd name="connsiteX26" fmla="*/ 611516 w 947445"/>
                  <a:gd name="connsiteY26" fmla="*/ 284234 h 702741"/>
                  <a:gd name="connsiteX27" fmla="*/ 714418 w 947445"/>
                  <a:gd name="connsiteY27" fmla="*/ 240312 h 702741"/>
                  <a:gd name="connsiteX28" fmla="*/ 867515 w 947445"/>
                  <a:gd name="connsiteY28" fmla="*/ 176940 h 702741"/>
                  <a:gd name="connsiteX29" fmla="*/ 908299 w 947445"/>
                  <a:gd name="connsiteY29" fmla="*/ 165646 h 702741"/>
                  <a:gd name="connsiteX30" fmla="*/ 951593 w 947445"/>
                  <a:gd name="connsiteY30" fmla="*/ 234038 h 702741"/>
                  <a:gd name="connsiteX31" fmla="*/ 891985 w 947445"/>
                  <a:gd name="connsiteY31" fmla="*/ 269175 h 702741"/>
                  <a:gd name="connsiteX32" fmla="*/ 630340 w 947445"/>
                  <a:gd name="connsiteY32" fmla="*/ 397801 h 702741"/>
                  <a:gd name="connsiteX33" fmla="*/ 410733 w 947445"/>
                  <a:gd name="connsiteY33" fmla="*/ 535213 h 702741"/>
                  <a:gd name="connsiteX34" fmla="*/ 406969 w 947445"/>
                  <a:gd name="connsiteY34" fmla="*/ 542114 h 702741"/>
                  <a:gd name="connsiteX35" fmla="*/ 430184 w 947445"/>
                  <a:gd name="connsiteY35" fmla="*/ 552781 h 702741"/>
                  <a:gd name="connsiteX36" fmla="*/ 662340 w 947445"/>
                  <a:gd name="connsiteY36" fmla="*/ 624310 h 702741"/>
                  <a:gd name="connsiteX37" fmla="*/ 688065 w 947445"/>
                  <a:gd name="connsiteY37" fmla="*/ 638741 h 702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47445" h="702741">
                    <a:moveTo>
                      <a:pt x="688065" y="638741"/>
                    </a:moveTo>
                    <a:cubicBezTo>
                      <a:pt x="665477" y="655683"/>
                      <a:pt x="642889" y="671996"/>
                      <a:pt x="619673" y="688937"/>
                    </a:cubicBezTo>
                    <a:cubicBezTo>
                      <a:pt x="518027" y="666977"/>
                      <a:pt x="418263" y="636231"/>
                      <a:pt x="319753" y="602977"/>
                    </a:cubicBezTo>
                    <a:cubicBezTo>
                      <a:pt x="296538" y="595447"/>
                      <a:pt x="292773" y="573487"/>
                      <a:pt x="279597" y="558428"/>
                    </a:cubicBezTo>
                    <a:cubicBezTo>
                      <a:pt x="273950" y="552154"/>
                      <a:pt x="272067" y="537095"/>
                      <a:pt x="258264" y="545879"/>
                    </a:cubicBezTo>
                    <a:cubicBezTo>
                      <a:pt x="246969" y="552781"/>
                      <a:pt x="230028" y="555291"/>
                      <a:pt x="233166" y="575369"/>
                    </a:cubicBezTo>
                    <a:cubicBezTo>
                      <a:pt x="236303" y="593565"/>
                      <a:pt x="238185" y="611761"/>
                      <a:pt x="234421" y="630585"/>
                    </a:cubicBezTo>
                    <a:cubicBezTo>
                      <a:pt x="221872" y="692074"/>
                      <a:pt x="176695" y="720937"/>
                      <a:pt x="116460" y="703368"/>
                    </a:cubicBezTo>
                    <a:cubicBezTo>
                      <a:pt x="44304" y="682663"/>
                      <a:pt x="-12166" y="589173"/>
                      <a:pt x="2265" y="515762"/>
                    </a:cubicBezTo>
                    <a:cubicBezTo>
                      <a:pt x="15441" y="449880"/>
                      <a:pt x="73167" y="420390"/>
                      <a:pt x="134029" y="448625"/>
                    </a:cubicBezTo>
                    <a:cubicBezTo>
                      <a:pt x="146578" y="454272"/>
                      <a:pt x="160382" y="461801"/>
                      <a:pt x="169793" y="471841"/>
                    </a:cubicBezTo>
                    <a:cubicBezTo>
                      <a:pt x="184225" y="488154"/>
                      <a:pt x="196146" y="480625"/>
                      <a:pt x="208695" y="471841"/>
                    </a:cubicBezTo>
                    <a:cubicBezTo>
                      <a:pt x="226264" y="459919"/>
                      <a:pt x="211832" y="448625"/>
                      <a:pt x="206185" y="441095"/>
                    </a:cubicBezTo>
                    <a:cubicBezTo>
                      <a:pt x="190499" y="421017"/>
                      <a:pt x="193009" y="400939"/>
                      <a:pt x="197401" y="378351"/>
                    </a:cubicBezTo>
                    <a:cubicBezTo>
                      <a:pt x="214970" y="291763"/>
                      <a:pt x="239440" y="207685"/>
                      <a:pt x="261401" y="122352"/>
                    </a:cubicBezTo>
                    <a:cubicBezTo>
                      <a:pt x="287126" y="110431"/>
                      <a:pt x="312851" y="98509"/>
                      <a:pt x="339204" y="86588"/>
                    </a:cubicBezTo>
                    <a:cubicBezTo>
                      <a:pt x="347361" y="95999"/>
                      <a:pt x="340459" y="105411"/>
                      <a:pt x="337949" y="114196"/>
                    </a:cubicBezTo>
                    <a:cubicBezTo>
                      <a:pt x="320381" y="181332"/>
                      <a:pt x="305950" y="249724"/>
                      <a:pt x="291518" y="317488"/>
                    </a:cubicBezTo>
                    <a:cubicBezTo>
                      <a:pt x="289636" y="326273"/>
                      <a:pt x="287126" y="334429"/>
                      <a:pt x="287754" y="343214"/>
                    </a:cubicBezTo>
                    <a:cubicBezTo>
                      <a:pt x="295283" y="348861"/>
                      <a:pt x="299675" y="341959"/>
                      <a:pt x="304695" y="339449"/>
                    </a:cubicBezTo>
                    <a:cubicBezTo>
                      <a:pt x="410733" y="283606"/>
                      <a:pt x="510497" y="218979"/>
                      <a:pt x="603987" y="144313"/>
                    </a:cubicBezTo>
                    <a:cubicBezTo>
                      <a:pt x="663595" y="96627"/>
                      <a:pt x="727594" y="53960"/>
                      <a:pt x="789711" y="8784"/>
                    </a:cubicBezTo>
                    <a:cubicBezTo>
                      <a:pt x="794731" y="5020"/>
                      <a:pt x="799751" y="1255"/>
                      <a:pt x="806025" y="0"/>
                    </a:cubicBezTo>
                    <a:cubicBezTo>
                      <a:pt x="834260" y="15686"/>
                      <a:pt x="840535" y="44549"/>
                      <a:pt x="850574" y="71529"/>
                    </a:cubicBezTo>
                    <a:cubicBezTo>
                      <a:pt x="817947" y="106038"/>
                      <a:pt x="779045" y="133019"/>
                      <a:pt x="744535" y="165646"/>
                    </a:cubicBezTo>
                    <a:cubicBezTo>
                      <a:pt x="706888" y="200783"/>
                      <a:pt x="667359" y="234038"/>
                      <a:pt x="630340" y="270430"/>
                    </a:cubicBezTo>
                    <a:cubicBezTo>
                      <a:pt x="624693" y="276077"/>
                      <a:pt x="617163" y="279841"/>
                      <a:pt x="611516" y="284234"/>
                    </a:cubicBezTo>
                    <a:cubicBezTo>
                      <a:pt x="643516" y="265410"/>
                      <a:pt x="679908" y="254743"/>
                      <a:pt x="714418" y="240312"/>
                    </a:cubicBezTo>
                    <a:cubicBezTo>
                      <a:pt x="765241" y="218979"/>
                      <a:pt x="817319" y="200155"/>
                      <a:pt x="867515" y="176940"/>
                    </a:cubicBezTo>
                    <a:cubicBezTo>
                      <a:pt x="880064" y="171293"/>
                      <a:pt x="892613" y="162509"/>
                      <a:pt x="908299" y="165646"/>
                    </a:cubicBezTo>
                    <a:cubicBezTo>
                      <a:pt x="927750" y="185097"/>
                      <a:pt x="949083" y="203920"/>
                      <a:pt x="951593" y="234038"/>
                    </a:cubicBezTo>
                    <a:cubicBezTo>
                      <a:pt x="933397" y="248469"/>
                      <a:pt x="912691" y="259136"/>
                      <a:pt x="891985" y="269175"/>
                    </a:cubicBezTo>
                    <a:cubicBezTo>
                      <a:pt x="804770" y="311841"/>
                      <a:pt x="719437" y="357645"/>
                      <a:pt x="630340" y="397801"/>
                    </a:cubicBezTo>
                    <a:cubicBezTo>
                      <a:pt x="550654" y="433566"/>
                      <a:pt x="483517" y="488154"/>
                      <a:pt x="410733" y="535213"/>
                    </a:cubicBezTo>
                    <a:cubicBezTo>
                      <a:pt x="408223" y="536468"/>
                      <a:pt x="406969" y="538977"/>
                      <a:pt x="406969" y="542114"/>
                    </a:cubicBezTo>
                    <a:cubicBezTo>
                      <a:pt x="412616" y="549644"/>
                      <a:pt x="422027" y="549644"/>
                      <a:pt x="430184" y="552781"/>
                    </a:cubicBezTo>
                    <a:cubicBezTo>
                      <a:pt x="506733" y="579134"/>
                      <a:pt x="584536" y="602350"/>
                      <a:pt x="662340" y="624310"/>
                    </a:cubicBezTo>
                    <a:cubicBezTo>
                      <a:pt x="672379" y="626192"/>
                      <a:pt x="685555" y="624310"/>
                      <a:pt x="688065" y="638741"/>
                    </a:cubicBezTo>
                    <a:close/>
                  </a:path>
                </a:pathLst>
              </a:custGeom>
              <a:solidFill>
                <a:schemeClr val="accent3"/>
              </a:solidFill>
              <a:ln w="6274" cap="flat">
                <a:noFill/>
                <a:prstDash val="solid"/>
                <a:miter/>
              </a:ln>
            </p:spPr>
            <p:txBody>
              <a:bodyPr rtlCol="0" anchor="ctr"/>
              <a:lstStyle/>
              <a:p>
                <a:endParaRPr lang="en-US"/>
              </a:p>
            </p:txBody>
          </p:sp>
          <p:sp>
            <p:nvSpPr>
              <p:cNvPr id="28" name="Freeform: Shape 28">
                <a:extLst>
                  <a:ext uri="{FF2B5EF4-FFF2-40B4-BE49-F238E27FC236}">
                    <a16:creationId xmlns:a16="http://schemas.microsoft.com/office/drawing/2014/main" id="{41BCBF4B-2293-4997-9207-C7E9E150A4D7}"/>
                  </a:ext>
                </a:extLst>
              </p:cNvPr>
              <p:cNvSpPr/>
              <p:nvPr/>
            </p:nvSpPr>
            <p:spPr>
              <a:xfrm>
                <a:off x="8507469" y="3425863"/>
                <a:ext cx="1003916" cy="665094"/>
              </a:xfrm>
              <a:custGeom>
                <a:avLst/>
                <a:gdLst>
                  <a:gd name="connsiteX0" fmla="*/ 505535 w 1003915"/>
                  <a:gd name="connsiteY0" fmla="*/ 666349 h 665094"/>
                  <a:gd name="connsiteX1" fmla="*/ 422084 w 1003915"/>
                  <a:gd name="connsiteY1" fmla="*/ 649408 h 665094"/>
                  <a:gd name="connsiteX2" fmla="*/ 442162 w 1003915"/>
                  <a:gd name="connsiteY2" fmla="*/ 624310 h 665094"/>
                  <a:gd name="connsiteX3" fmla="*/ 616592 w 1003915"/>
                  <a:gd name="connsiteY3" fmla="*/ 486899 h 665094"/>
                  <a:gd name="connsiteX4" fmla="*/ 622867 w 1003915"/>
                  <a:gd name="connsiteY4" fmla="*/ 476233 h 665094"/>
                  <a:gd name="connsiteX5" fmla="*/ 564514 w 1003915"/>
                  <a:gd name="connsiteY5" fmla="*/ 464938 h 665094"/>
                  <a:gd name="connsiteX6" fmla="*/ 184281 w 1003915"/>
                  <a:gd name="connsiteY6" fmla="*/ 436076 h 665094"/>
                  <a:gd name="connsiteX7" fmla="*/ 24282 w 1003915"/>
                  <a:gd name="connsiteY7" fmla="*/ 426037 h 665094"/>
                  <a:gd name="connsiteX8" fmla="*/ 1694 w 1003915"/>
                  <a:gd name="connsiteY8" fmla="*/ 419135 h 665094"/>
                  <a:gd name="connsiteX9" fmla="*/ 12361 w 1003915"/>
                  <a:gd name="connsiteY9" fmla="*/ 342586 h 665094"/>
                  <a:gd name="connsiteX10" fmla="*/ 29929 w 1003915"/>
                  <a:gd name="connsiteY10" fmla="*/ 336312 h 665094"/>
                  <a:gd name="connsiteX11" fmla="*/ 327967 w 1003915"/>
                  <a:gd name="connsiteY11" fmla="*/ 321253 h 665094"/>
                  <a:gd name="connsiteX12" fmla="*/ 327967 w 1003915"/>
                  <a:gd name="connsiteY12" fmla="*/ 320625 h 665094"/>
                  <a:gd name="connsiteX13" fmla="*/ 326084 w 1003915"/>
                  <a:gd name="connsiteY13" fmla="*/ 321880 h 665094"/>
                  <a:gd name="connsiteX14" fmla="*/ 251418 w 1003915"/>
                  <a:gd name="connsiteY14" fmla="*/ 302430 h 665094"/>
                  <a:gd name="connsiteX15" fmla="*/ 56282 w 1003915"/>
                  <a:gd name="connsiteY15" fmla="*/ 245332 h 665094"/>
                  <a:gd name="connsiteX16" fmla="*/ 28047 w 1003915"/>
                  <a:gd name="connsiteY16" fmla="*/ 231528 h 665094"/>
                  <a:gd name="connsiteX17" fmla="*/ 32439 w 1003915"/>
                  <a:gd name="connsiteY17" fmla="*/ 158117 h 665094"/>
                  <a:gd name="connsiteX18" fmla="*/ 69459 w 1003915"/>
                  <a:gd name="connsiteY18" fmla="*/ 152470 h 665094"/>
                  <a:gd name="connsiteX19" fmla="*/ 403888 w 1003915"/>
                  <a:gd name="connsiteY19" fmla="*/ 224626 h 665094"/>
                  <a:gd name="connsiteX20" fmla="*/ 565142 w 1003915"/>
                  <a:gd name="connsiteY20" fmla="*/ 244077 h 665094"/>
                  <a:gd name="connsiteX21" fmla="*/ 656122 w 1003915"/>
                  <a:gd name="connsiteY21" fmla="*/ 248469 h 665094"/>
                  <a:gd name="connsiteX22" fmla="*/ 574554 w 1003915"/>
                  <a:gd name="connsiteY22" fmla="*/ 124862 h 665094"/>
                  <a:gd name="connsiteX23" fmla="*/ 505535 w 1003915"/>
                  <a:gd name="connsiteY23" fmla="*/ 26353 h 665094"/>
                  <a:gd name="connsiteX24" fmla="*/ 496750 w 1003915"/>
                  <a:gd name="connsiteY24" fmla="*/ 0 h 665094"/>
                  <a:gd name="connsiteX25" fmla="*/ 581456 w 1003915"/>
                  <a:gd name="connsiteY25" fmla="*/ 0 h 665094"/>
                  <a:gd name="connsiteX26" fmla="*/ 760278 w 1003915"/>
                  <a:gd name="connsiteY26" fmla="*/ 253489 h 665094"/>
                  <a:gd name="connsiteX27" fmla="*/ 765298 w 1003915"/>
                  <a:gd name="connsiteY27" fmla="*/ 301802 h 665094"/>
                  <a:gd name="connsiteX28" fmla="*/ 791023 w 1003915"/>
                  <a:gd name="connsiteY28" fmla="*/ 341332 h 665094"/>
                  <a:gd name="connsiteX29" fmla="*/ 814238 w 1003915"/>
                  <a:gd name="connsiteY29" fmla="*/ 325018 h 665094"/>
                  <a:gd name="connsiteX30" fmla="*/ 884513 w 1003915"/>
                  <a:gd name="connsiteY30" fmla="*/ 263528 h 665094"/>
                  <a:gd name="connsiteX31" fmla="*/ 998081 w 1003915"/>
                  <a:gd name="connsiteY31" fmla="*/ 331920 h 665094"/>
                  <a:gd name="connsiteX32" fmla="*/ 963571 w 1003915"/>
                  <a:gd name="connsiteY32" fmla="*/ 514507 h 665094"/>
                  <a:gd name="connsiteX33" fmla="*/ 819886 w 1003915"/>
                  <a:gd name="connsiteY33" fmla="*/ 504468 h 665094"/>
                  <a:gd name="connsiteX34" fmla="*/ 797298 w 1003915"/>
                  <a:gd name="connsiteY34" fmla="*/ 451135 h 665094"/>
                  <a:gd name="connsiteX35" fmla="*/ 764043 w 1003915"/>
                  <a:gd name="connsiteY35" fmla="*/ 427292 h 665094"/>
                  <a:gd name="connsiteX36" fmla="*/ 748984 w 1003915"/>
                  <a:gd name="connsiteY36" fmla="*/ 452389 h 665094"/>
                  <a:gd name="connsiteX37" fmla="*/ 719494 w 1003915"/>
                  <a:gd name="connsiteY37" fmla="*/ 505095 h 665094"/>
                  <a:gd name="connsiteX38" fmla="*/ 505535 w 1003915"/>
                  <a:gd name="connsiteY38" fmla="*/ 666349 h 665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03915" h="665094">
                    <a:moveTo>
                      <a:pt x="505535" y="666349"/>
                    </a:moveTo>
                    <a:cubicBezTo>
                      <a:pt x="477927" y="660702"/>
                      <a:pt x="449692" y="655055"/>
                      <a:pt x="422084" y="649408"/>
                    </a:cubicBezTo>
                    <a:cubicBezTo>
                      <a:pt x="420829" y="634349"/>
                      <a:pt x="434005" y="631212"/>
                      <a:pt x="442162" y="624310"/>
                    </a:cubicBezTo>
                    <a:cubicBezTo>
                      <a:pt x="501142" y="579762"/>
                      <a:pt x="558868" y="533330"/>
                      <a:pt x="616592" y="486899"/>
                    </a:cubicBezTo>
                    <a:cubicBezTo>
                      <a:pt x="619102" y="485017"/>
                      <a:pt x="622240" y="482507"/>
                      <a:pt x="622867" y="476233"/>
                    </a:cubicBezTo>
                    <a:cubicBezTo>
                      <a:pt x="604671" y="469331"/>
                      <a:pt x="583966" y="468703"/>
                      <a:pt x="564514" y="464938"/>
                    </a:cubicBezTo>
                    <a:cubicBezTo>
                      <a:pt x="439025" y="441095"/>
                      <a:pt x="311653" y="439840"/>
                      <a:pt x="184281" y="436076"/>
                    </a:cubicBezTo>
                    <a:cubicBezTo>
                      <a:pt x="130948" y="434194"/>
                      <a:pt x="77615" y="434194"/>
                      <a:pt x="24282" y="426037"/>
                    </a:cubicBezTo>
                    <a:cubicBezTo>
                      <a:pt x="16126" y="424782"/>
                      <a:pt x="7968" y="424782"/>
                      <a:pt x="1694" y="419135"/>
                    </a:cubicBezTo>
                    <a:cubicBezTo>
                      <a:pt x="-3326" y="392782"/>
                      <a:pt x="3577" y="367684"/>
                      <a:pt x="12361" y="342586"/>
                    </a:cubicBezTo>
                    <a:cubicBezTo>
                      <a:pt x="17380" y="338194"/>
                      <a:pt x="23655" y="336312"/>
                      <a:pt x="29929" y="336312"/>
                    </a:cubicBezTo>
                    <a:cubicBezTo>
                      <a:pt x="129693" y="336312"/>
                      <a:pt x="228830" y="323763"/>
                      <a:pt x="327967" y="321253"/>
                    </a:cubicBezTo>
                    <a:cubicBezTo>
                      <a:pt x="331732" y="321253"/>
                      <a:pt x="326712" y="316861"/>
                      <a:pt x="327967" y="320625"/>
                    </a:cubicBezTo>
                    <a:cubicBezTo>
                      <a:pt x="328594" y="321253"/>
                      <a:pt x="327339" y="321880"/>
                      <a:pt x="326084" y="321880"/>
                    </a:cubicBezTo>
                    <a:cubicBezTo>
                      <a:pt x="299732" y="320625"/>
                      <a:pt x="275889" y="309959"/>
                      <a:pt x="251418" y="302430"/>
                    </a:cubicBezTo>
                    <a:cubicBezTo>
                      <a:pt x="186791" y="282351"/>
                      <a:pt x="122164" y="262901"/>
                      <a:pt x="56282" y="245332"/>
                    </a:cubicBezTo>
                    <a:cubicBezTo>
                      <a:pt x="46243" y="242822"/>
                      <a:pt x="35576" y="240312"/>
                      <a:pt x="28047" y="231528"/>
                    </a:cubicBezTo>
                    <a:cubicBezTo>
                      <a:pt x="18008" y="206430"/>
                      <a:pt x="25537" y="182587"/>
                      <a:pt x="32439" y="158117"/>
                    </a:cubicBezTo>
                    <a:cubicBezTo>
                      <a:pt x="43106" y="145568"/>
                      <a:pt x="56910" y="150587"/>
                      <a:pt x="69459" y="152470"/>
                    </a:cubicBezTo>
                    <a:cubicBezTo>
                      <a:pt x="181771" y="173175"/>
                      <a:pt x="292830" y="198273"/>
                      <a:pt x="403888" y="224626"/>
                    </a:cubicBezTo>
                    <a:cubicBezTo>
                      <a:pt x="457221" y="237175"/>
                      <a:pt x="511181" y="240940"/>
                      <a:pt x="565142" y="244077"/>
                    </a:cubicBezTo>
                    <a:cubicBezTo>
                      <a:pt x="594005" y="245959"/>
                      <a:pt x="622867" y="254116"/>
                      <a:pt x="656122" y="248469"/>
                    </a:cubicBezTo>
                    <a:cubicBezTo>
                      <a:pt x="630397" y="204548"/>
                      <a:pt x="602789" y="165019"/>
                      <a:pt x="574554" y="124862"/>
                    </a:cubicBezTo>
                    <a:cubicBezTo>
                      <a:pt x="551965" y="92235"/>
                      <a:pt x="528750" y="58980"/>
                      <a:pt x="505535" y="26353"/>
                    </a:cubicBezTo>
                    <a:cubicBezTo>
                      <a:pt x="499887" y="18823"/>
                      <a:pt x="492358" y="11294"/>
                      <a:pt x="496750" y="0"/>
                    </a:cubicBezTo>
                    <a:cubicBezTo>
                      <a:pt x="524985" y="0"/>
                      <a:pt x="553220" y="0"/>
                      <a:pt x="581456" y="0"/>
                    </a:cubicBezTo>
                    <a:cubicBezTo>
                      <a:pt x="644200" y="82195"/>
                      <a:pt x="705062" y="165646"/>
                      <a:pt x="760278" y="253489"/>
                    </a:cubicBezTo>
                    <a:cubicBezTo>
                      <a:pt x="770944" y="270430"/>
                      <a:pt x="768435" y="284861"/>
                      <a:pt x="765298" y="301802"/>
                    </a:cubicBezTo>
                    <a:cubicBezTo>
                      <a:pt x="761533" y="321880"/>
                      <a:pt x="760278" y="340077"/>
                      <a:pt x="791023" y="341332"/>
                    </a:cubicBezTo>
                    <a:cubicBezTo>
                      <a:pt x="806082" y="341959"/>
                      <a:pt x="809219" y="334429"/>
                      <a:pt x="814238" y="325018"/>
                    </a:cubicBezTo>
                    <a:cubicBezTo>
                      <a:pt x="830552" y="296783"/>
                      <a:pt x="851258" y="271685"/>
                      <a:pt x="884513" y="263528"/>
                    </a:cubicBezTo>
                    <a:cubicBezTo>
                      <a:pt x="933453" y="250979"/>
                      <a:pt x="979257" y="277332"/>
                      <a:pt x="998081" y="331920"/>
                    </a:cubicBezTo>
                    <a:cubicBezTo>
                      <a:pt x="1020669" y="398429"/>
                      <a:pt x="1009374" y="460547"/>
                      <a:pt x="963571" y="514507"/>
                    </a:cubicBezTo>
                    <a:cubicBezTo>
                      <a:pt x="922160" y="562820"/>
                      <a:pt x="856278" y="557173"/>
                      <a:pt x="819886" y="504468"/>
                    </a:cubicBezTo>
                    <a:cubicBezTo>
                      <a:pt x="808591" y="488154"/>
                      <a:pt x="797925" y="469958"/>
                      <a:pt x="797298" y="451135"/>
                    </a:cubicBezTo>
                    <a:cubicBezTo>
                      <a:pt x="796670" y="425409"/>
                      <a:pt x="778474" y="428547"/>
                      <a:pt x="764043" y="427292"/>
                    </a:cubicBezTo>
                    <a:cubicBezTo>
                      <a:pt x="746475" y="425409"/>
                      <a:pt x="748984" y="442978"/>
                      <a:pt x="748984" y="452389"/>
                    </a:cubicBezTo>
                    <a:cubicBezTo>
                      <a:pt x="750239" y="477487"/>
                      <a:pt x="737690" y="490664"/>
                      <a:pt x="719494" y="505095"/>
                    </a:cubicBezTo>
                    <a:cubicBezTo>
                      <a:pt x="649220" y="561565"/>
                      <a:pt x="580828" y="618036"/>
                      <a:pt x="505535" y="666349"/>
                    </a:cubicBezTo>
                    <a:close/>
                  </a:path>
                </a:pathLst>
              </a:custGeom>
              <a:solidFill>
                <a:schemeClr val="accent4"/>
              </a:solidFill>
              <a:ln w="6274" cap="flat">
                <a:noFill/>
                <a:prstDash val="solid"/>
                <a:miter/>
              </a:ln>
            </p:spPr>
            <p:txBody>
              <a:bodyPr rtlCol="0" anchor="ctr"/>
              <a:lstStyle/>
              <a:p>
                <a:endParaRPr lang="en-US"/>
              </a:p>
            </p:txBody>
          </p:sp>
          <p:sp>
            <p:nvSpPr>
              <p:cNvPr id="29" name="Freeform: Shape 29">
                <a:extLst>
                  <a:ext uri="{FF2B5EF4-FFF2-40B4-BE49-F238E27FC236}">
                    <a16:creationId xmlns:a16="http://schemas.microsoft.com/office/drawing/2014/main" id="{92B7979A-9755-43CD-AFBC-D0E57FE866F3}"/>
                  </a:ext>
                </a:extLst>
              </p:cNvPr>
              <p:cNvSpPr/>
              <p:nvPr/>
            </p:nvSpPr>
            <p:spPr>
              <a:xfrm>
                <a:off x="2666849" y="3427745"/>
                <a:ext cx="1010190" cy="658820"/>
              </a:xfrm>
              <a:custGeom>
                <a:avLst/>
                <a:gdLst>
                  <a:gd name="connsiteX0" fmla="*/ 434972 w 1010190"/>
                  <a:gd name="connsiteY0" fmla="*/ 0 h 658819"/>
                  <a:gd name="connsiteX1" fmla="*/ 519677 w 1010190"/>
                  <a:gd name="connsiteY1" fmla="*/ 0 h 658819"/>
                  <a:gd name="connsiteX2" fmla="*/ 508383 w 1010190"/>
                  <a:gd name="connsiteY2" fmla="*/ 25098 h 658819"/>
                  <a:gd name="connsiteX3" fmla="*/ 377247 w 1010190"/>
                  <a:gd name="connsiteY3" fmla="*/ 187607 h 658819"/>
                  <a:gd name="connsiteX4" fmla="*/ 360306 w 1010190"/>
                  <a:gd name="connsiteY4" fmla="*/ 213332 h 658819"/>
                  <a:gd name="connsiteX5" fmla="*/ 513403 w 1010190"/>
                  <a:gd name="connsiteY5" fmla="*/ 203293 h 658819"/>
                  <a:gd name="connsiteX6" fmla="*/ 948224 w 1010190"/>
                  <a:gd name="connsiteY6" fmla="*/ 128627 h 658819"/>
                  <a:gd name="connsiteX7" fmla="*/ 983988 w 1010190"/>
                  <a:gd name="connsiteY7" fmla="*/ 129882 h 658819"/>
                  <a:gd name="connsiteX8" fmla="*/ 988381 w 1010190"/>
                  <a:gd name="connsiteY8" fmla="*/ 207685 h 658819"/>
                  <a:gd name="connsiteX9" fmla="*/ 953871 w 1010190"/>
                  <a:gd name="connsiteY9" fmla="*/ 220234 h 658819"/>
                  <a:gd name="connsiteX10" fmla="*/ 722970 w 1010190"/>
                  <a:gd name="connsiteY10" fmla="*/ 286744 h 658819"/>
                  <a:gd name="connsiteX11" fmla="*/ 679049 w 1010190"/>
                  <a:gd name="connsiteY11" fmla="*/ 294273 h 658819"/>
                  <a:gd name="connsiteX12" fmla="*/ 903048 w 1010190"/>
                  <a:gd name="connsiteY12" fmla="*/ 307449 h 658819"/>
                  <a:gd name="connsiteX13" fmla="*/ 997792 w 1010190"/>
                  <a:gd name="connsiteY13" fmla="*/ 318743 h 658819"/>
                  <a:gd name="connsiteX14" fmla="*/ 1009714 w 1010190"/>
                  <a:gd name="connsiteY14" fmla="*/ 395292 h 658819"/>
                  <a:gd name="connsiteX15" fmla="*/ 902420 w 1010190"/>
                  <a:gd name="connsiteY15" fmla="*/ 407841 h 658819"/>
                  <a:gd name="connsiteX16" fmla="*/ 645794 w 1010190"/>
                  <a:gd name="connsiteY16" fmla="*/ 407841 h 658819"/>
                  <a:gd name="connsiteX17" fmla="*/ 379757 w 1010190"/>
                  <a:gd name="connsiteY17" fmla="*/ 436076 h 658819"/>
                  <a:gd name="connsiteX18" fmla="*/ 434344 w 1010190"/>
                  <a:gd name="connsiteY18" fmla="*/ 492546 h 658819"/>
                  <a:gd name="connsiteX19" fmla="*/ 584304 w 1010190"/>
                  <a:gd name="connsiteY19" fmla="*/ 628702 h 658819"/>
                  <a:gd name="connsiteX20" fmla="*/ 593716 w 1010190"/>
                  <a:gd name="connsiteY20" fmla="*/ 648153 h 658819"/>
                  <a:gd name="connsiteX21" fmla="*/ 511520 w 1010190"/>
                  <a:gd name="connsiteY21" fmla="*/ 663839 h 658819"/>
                  <a:gd name="connsiteX22" fmla="*/ 406737 w 1010190"/>
                  <a:gd name="connsiteY22" fmla="*/ 577879 h 658819"/>
                  <a:gd name="connsiteX23" fmla="*/ 293796 w 1010190"/>
                  <a:gd name="connsiteY23" fmla="*/ 471841 h 658819"/>
                  <a:gd name="connsiteX24" fmla="*/ 262424 w 1010190"/>
                  <a:gd name="connsiteY24" fmla="*/ 404704 h 658819"/>
                  <a:gd name="connsiteX25" fmla="*/ 249247 w 1010190"/>
                  <a:gd name="connsiteY25" fmla="*/ 377096 h 658819"/>
                  <a:gd name="connsiteX26" fmla="*/ 210346 w 1010190"/>
                  <a:gd name="connsiteY26" fmla="*/ 398429 h 658819"/>
                  <a:gd name="connsiteX27" fmla="*/ 182738 w 1010190"/>
                  <a:gd name="connsiteY27" fmla="*/ 452390 h 658819"/>
                  <a:gd name="connsiteX28" fmla="*/ 38425 w 1010190"/>
                  <a:gd name="connsiteY28" fmla="*/ 444860 h 658819"/>
                  <a:gd name="connsiteX29" fmla="*/ 15210 w 1010190"/>
                  <a:gd name="connsiteY29" fmla="*/ 266038 h 658819"/>
                  <a:gd name="connsiteX30" fmla="*/ 92386 w 1010190"/>
                  <a:gd name="connsiteY30" fmla="*/ 202038 h 658819"/>
                  <a:gd name="connsiteX31" fmla="*/ 192150 w 1010190"/>
                  <a:gd name="connsiteY31" fmla="*/ 259136 h 658819"/>
                  <a:gd name="connsiteX32" fmla="*/ 205326 w 1010190"/>
                  <a:gd name="connsiteY32" fmla="*/ 285489 h 658819"/>
                  <a:gd name="connsiteX33" fmla="*/ 226032 w 1010190"/>
                  <a:gd name="connsiteY33" fmla="*/ 291763 h 658819"/>
                  <a:gd name="connsiteX34" fmla="*/ 245483 w 1010190"/>
                  <a:gd name="connsiteY34" fmla="*/ 277959 h 658819"/>
                  <a:gd name="connsiteX35" fmla="*/ 323286 w 1010190"/>
                  <a:gd name="connsiteY35" fmla="*/ 128627 h 658819"/>
                  <a:gd name="connsiteX36" fmla="*/ 434972 w 1010190"/>
                  <a:gd name="connsiteY36" fmla="*/ 0 h 65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10190" h="658819">
                    <a:moveTo>
                      <a:pt x="434972" y="0"/>
                    </a:moveTo>
                    <a:cubicBezTo>
                      <a:pt x="463207" y="0"/>
                      <a:pt x="491442" y="0"/>
                      <a:pt x="519677" y="0"/>
                    </a:cubicBezTo>
                    <a:cubicBezTo>
                      <a:pt x="523442" y="11922"/>
                      <a:pt x="514030" y="18196"/>
                      <a:pt x="508383" y="25098"/>
                    </a:cubicBezTo>
                    <a:cubicBezTo>
                      <a:pt x="464462" y="79059"/>
                      <a:pt x="420541" y="133019"/>
                      <a:pt x="377247" y="187607"/>
                    </a:cubicBezTo>
                    <a:cubicBezTo>
                      <a:pt x="371600" y="195136"/>
                      <a:pt x="364070" y="202038"/>
                      <a:pt x="360306" y="213332"/>
                    </a:cubicBezTo>
                    <a:cubicBezTo>
                      <a:pt x="413011" y="212705"/>
                      <a:pt x="463207" y="208313"/>
                      <a:pt x="513403" y="203293"/>
                    </a:cubicBezTo>
                    <a:cubicBezTo>
                      <a:pt x="660226" y="188862"/>
                      <a:pt x="802656" y="148705"/>
                      <a:pt x="948224" y="128627"/>
                    </a:cubicBezTo>
                    <a:cubicBezTo>
                      <a:pt x="960145" y="126744"/>
                      <a:pt x="972067" y="119843"/>
                      <a:pt x="983988" y="129882"/>
                    </a:cubicBezTo>
                    <a:cubicBezTo>
                      <a:pt x="989008" y="155607"/>
                      <a:pt x="994655" y="181332"/>
                      <a:pt x="988381" y="207685"/>
                    </a:cubicBezTo>
                    <a:cubicBezTo>
                      <a:pt x="978969" y="217097"/>
                      <a:pt x="965792" y="217097"/>
                      <a:pt x="953871" y="220234"/>
                    </a:cubicBezTo>
                    <a:cubicBezTo>
                      <a:pt x="876067" y="240312"/>
                      <a:pt x="799519" y="262901"/>
                      <a:pt x="722970" y="286744"/>
                    </a:cubicBezTo>
                    <a:cubicBezTo>
                      <a:pt x="708539" y="291136"/>
                      <a:pt x="694108" y="294900"/>
                      <a:pt x="679049" y="294273"/>
                    </a:cubicBezTo>
                    <a:cubicBezTo>
                      <a:pt x="753715" y="294273"/>
                      <a:pt x="828381" y="306822"/>
                      <a:pt x="903048" y="307449"/>
                    </a:cubicBezTo>
                    <a:cubicBezTo>
                      <a:pt x="935047" y="308077"/>
                      <a:pt x="967047" y="309332"/>
                      <a:pt x="997792" y="318743"/>
                    </a:cubicBezTo>
                    <a:cubicBezTo>
                      <a:pt x="1011596" y="342587"/>
                      <a:pt x="1015361" y="368312"/>
                      <a:pt x="1009714" y="395292"/>
                    </a:cubicBezTo>
                    <a:cubicBezTo>
                      <a:pt x="975204" y="408468"/>
                      <a:pt x="938185" y="406586"/>
                      <a:pt x="902420" y="407841"/>
                    </a:cubicBezTo>
                    <a:cubicBezTo>
                      <a:pt x="817087" y="410351"/>
                      <a:pt x="731755" y="410351"/>
                      <a:pt x="645794" y="407841"/>
                    </a:cubicBezTo>
                    <a:cubicBezTo>
                      <a:pt x="556697" y="405331"/>
                      <a:pt x="470736" y="426664"/>
                      <a:pt x="379757" y="436076"/>
                    </a:cubicBezTo>
                    <a:cubicBezTo>
                      <a:pt x="396698" y="459919"/>
                      <a:pt x="415521" y="476233"/>
                      <a:pt x="434344" y="492546"/>
                    </a:cubicBezTo>
                    <a:cubicBezTo>
                      <a:pt x="485168" y="537095"/>
                      <a:pt x="532854" y="585408"/>
                      <a:pt x="584304" y="628702"/>
                    </a:cubicBezTo>
                    <a:cubicBezTo>
                      <a:pt x="589951" y="633095"/>
                      <a:pt x="598736" y="637487"/>
                      <a:pt x="593716" y="648153"/>
                    </a:cubicBezTo>
                    <a:cubicBezTo>
                      <a:pt x="566108" y="653173"/>
                      <a:pt x="538501" y="658820"/>
                      <a:pt x="511520" y="663839"/>
                    </a:cubicBezTo>
                    <a:cubicBezTo>
                      <a:pt x="476383" y="635604"/>
                      <a:pt x="439991" y="607997"/>
                      <a:pt x="406737" y="577879"/>
                    </a:cubicBezTo>
                    <a:cubicBezTo>
                      <a:pt x="367835" y="543370"/>
                      <a:pt x="332071" y="506350"/>
                      <a:pt x="293796" y="471841"/>
                    </a:cubicBezTo>
                    <a:cubicBezTo>
                      <a:pt x="273718" y="453644"/>
                      <a:pt x="261169" y="433566"/>
                      <a:pt x="262424" y="404704"/>
                    </a:cubicBezTo>
                    <a:cubicBezTo>
                      <a:pt x="263051" y="394665"/>
                      <a:pt x="263679" y="377096"/>
                      <a:pt x="249247" y="377096"/>
                    </a:cubicBezTo>
                    <a:cubicBezTo>
                      <a:pt x="234816" y="377096"/>
                      <a:pt x="214738" y="373331"/>
                      <a:pt x="210346" y="398429"/>
                    </a:cubicBezTo>
                    <a:cubicBezTo>
                      <a:pt x="206581" y="418508"/>
                      <a:pt x="197797" y="436704"/>
                      <a:pt x="182738" y="452390"/>
                    </a:cubicBezTo>
                    <a:cubicBezTo>
                      <a:pt x="136307" y="500076"/>
                      <a:pt x="77327" y="498821"/>
                      <a:pt x="38425" y="444860"/>
                    </a:cubicBezTo>
                    <a:cubicBezTo>
                      <a:pt x="-1104" y="390272"/>
                      <a:pt x="-12398" y="330038"/>
                      <a:pt x="15210" y="266038"/>
                    </a:cubicBezTo>
                    <a:cubicBezTo>
                      <a:pt x="29641" y="232156"/>
                      <a:pt x="51602" y="205803"/>
                      <a:pt x="92386" y="202038"/>
                    </a:cubicBezTo>
                    <a:cubicBezTo>
                      <a:pt x="139444" y="197646"/>
                      <a:pt x="169562" y="222117"/>
                      <a:pt x="192150" y="259136"/>
                    </a:cubicBezTo>
                    <a:cubicBezTo>
                      <a:pt x="197169" y="267293"/>
                      <a:pt x="200307" y="276705"/>
                      <a:pt x="205326" y="285489"/>
                    </a:cubicBezTo>
                    <a:cubicBezTo>
                      <a:pt x="210346" y="294273"/>
                      <a:pt x="218503" y="294900"/>
                      <a:pt x="226032" y="291763"/>
                    </a:cubicBezTo>
                    <a:cubicBezTo>
                      <a:pt x="233561" y="288626"/>
                      <a:pt x="247365" y="289881"/>
                      <a:pt x="245483" y="277959"/>
                    </a:cubicBezTo>
                    <a:cubicBezTo>
                      <a:pt x="234189" y="208313"/>
                      <a:pt x="288777" y="173176"/>
                      <a:pt x="323286" y="128627"/>
                    </a:cubicBezTo>
                    <a:cubicBezTo>
                      <a:pt x="359051" y="84705"/>
                      <a:pt x="397953" y="43294"/>
                      <a:pt x="434972" y="0"/>
                    </a:cubicBezTo>
                    <a:close/>
                  </a:path>
                </a:pathLst>
              </a:custGeom>
              <a:solidFill>
                <a:schemeClr val="accent1"/>
              </a:solidFill>
              <a:ln w="6274" cap="flat">
                <a:noFill/>
                <a:prstDash val="solid"/>
                <a:miter/>
              </a:ln>
            </p:spPr>
            <p:txBody>
              <a:bodyPr rtlCol="0" anchor="ctr"/>
              <a:lstStyle/>
              <a:p>
                <a:endParaRPr lang="en-US"/>
              </a:p>
            </p:txBody>
          </p:sp>
          <p:sp>
            <p:nvSpPr>
              <p:cNvPr id="30" name="Freeform: Shape 30">
                <a:extLst>
                  <a:ext uri="{FF2B5EF4-FFF2-40B4-BE49-F238E27FC236}">
                    <a16:creationId xmlns:a16="http://schemas.microsoft.com/office/drawing/2014/main" id="{135E65A0-8E43-44B5-A396-6579CAA0A5A3}"/>
                  </a:ext>
                </a:extLst>
              </p:cNvPr>
              <p:cNvSpPr/>
              <p:nvPr/>
            </p:nvSpPr>
            <p:spPr>
              <a:xfrm>
                <a:off x="8363522" y="2129556"/>
                <a:ext cx="1003916" cy="646271"/>
              </a:xfrm>
              <a:custGeom>
                <a:avLst/>
                <a:gdLst>
                  <a:gd name="connsiteX0" fmla="*/ 648227 w 1003915"/>
                  <a:gd name="connsiteY0" fmla="*/ 633094 h 646270"/>
                  <a:gd name="connsiteX1" fmla="*/ 566031 w 1003915"/>
                  <a:gd name="connsiteY1" fmla="*/ 648781 h 646270"/>
                  <a:gd name="connsiteX2" fmla="*/ 574188 w 1003915"/>
                  <a:gd name="connsiteY2" fmla="*/ 621800 h 646270"/>
                  <a:gd name="connsiteX3" fmla="*/ 678344 w 1003915"/>
                  <a:gd name="connsiteY3" fmla="*/ 405959 h 646270"/>
                  <a:gd name="connsiteX4" fmla="*/ 547835 w 1003915"/>
                  <a:gd name="connsiteY4" fmla="*/ 444233 h 646270"/>
                  <a:gd name="connsiteX5" fmla="*/ 246032 w 1003915"/>
                  <a:gd name="connsiteY5" fmla="*/ 568467 h 646270"/>
                  <a:gd name="connsiteX6" fmla="*/ 114896 w 1003915"/>
                  <a:gd name="connsiteY6" fmla="*/ 623055 h 646270"/>
                  <a:gd name="connsiteX7" fmla="*/ 91681 w 1003915"/>
                  <a:gd name="connsiteY7" fmla="*/ 627447 h 646270"/>
                  <a:gd name="connsiteX8" fmla="*/ 64073 w 1003915"/>
                  <a:gd name="connsiteY8" fmla="*/ 554036 h 646270"/>
                  <a:gd name="connsiteX9" fmla="*/ 81642 w 1003915"/>
                  <a:gd name="connsiteY9" fmla="*/ 538350 h 646270"/>
                  <a:gd name="connsiteX10" fmla="*/ 311287 w 1003915"/>
                  <a:gd name="connsiteY10" fmla="*/ 412233 h 646270"/>
                  <a:gd name="connsiteX11" fmla="*/ 333875 w 1003915"/>
                  <a:gd name="connsiteY11" fmla="*/ 401566 h 646270"/>
                  <a:gd name="connsiteX12" fmla="*/ 146269 w 1003915"/>
                  <a:gd name="connsiteY12" fmla="*/ 431684 h 646270"/>
                  <a:gd name="connsiteX13" fmla="*/ 59681 w 1003915"/>
                  <a:gd name="connsiteY13" fmla="*/ 447370 h 646270"/>
                  <a:gd name="connsiteX14" fmla="*/ 28309 w 1003915"/>
                  <a:gd name="connsiteY14" fmla="*/ 448625 h 646270"/>
                  <a:gd name="connsiteX15" fmla="*/ 73 w 1003915"/>
                  <a:gd name="connsiteY15" fmla="*/ 371449 h 646270"/>
                  <a:gd name="connsiteX16" fmla="*/ 28936 w 1003915"/>
                  <a:gd name="connsiteY16" fmla="*/ 359527 h 646270"/>
                  <a:gd name="connsiteX17" fmla="*/ 372150 w 1003915"/>
                  <a:gd name="connsiteY17" fmla="*/ 277332 h 646270"/>
                  <a:gd name="connsiteX18" fmla="*/ 602423 w 1003915"/>
                  <a:gd name="connsiteY18" fmla="*/ 195764 h 646270"/>
                  <a:gd name="connsiteX19" fmla="*/ 566031 w 1003915"/>
                  <a:gd name="connsiteY19" fmla="*/ 167529 h 646270"/>
                  <a:gd name="connsiteX20" fmla="*/ 369012 w 1003915"/>
                  <a:gd name="connsiteY20" fmla="*/ 55215 h 646270"/>
                  <a:gd name="connsiteX21" fmla="*/ 348307 w 1003915"/>
                  <a:gd name="connsiteY21" fmla="*/ 36392 h 646270"/>
                  <a:gd name="connsiteX22" fmla="*/ 428620 w 1003915"/>
                  <a:gd name="connsiteY22" fmla="*/ 0 h 646270"/>
                  <a:gd name="connsiteX23" fmla="*/ 669559 w 1003915"/>
                  <a:gd name="connsiteY23" fmla="*/ 131764 h 646270"/>
                  <a:gd name="connsiteX24" fmla="*/ 731677 w 1003915"/>
                  <a:gd name="connsiteY24" fmla="*/ 205803 h 646270"/>
                  <a:gd name="connsiteX25" fmla="*/ 746736 w 1003915"/>
                  <a:gd name="connsiteY25" fmla="*/ 221489 h 646270"/>
                  <a:gd name="connsiteX26" fmla="*/ 779363 w 1003915"/>
                  <a:gd name="connsiteY26" fmla="*/ 197646 h 646270"/>
                  <a:gd name="connsiteX27" fmla="*/ 783127 w 1003915"/>
                  <a:gd name="connsiteY27" fmla="*/ 168783 h 646270"/>
                  <a:gd name="connsiteX28" fmla="*/ 945009 w 1003915"/>
                  <a:gd name="connsiteY28" fmla="*/ 116078 h 646270"/>
                  <a:gd name="connsiteX29" fmla="*/ 997715 w 1003915"/>
                  <a:gd name="connsiteY29" fmla="*/ 293646 h 646270"/>
                  <a:gd name="connsiteX30" fmla="*/ 850892 w 1003915"/>
                  <a:gd name="connsiteY30" fmla="*/ 345096 h 646270"/>
                  <a:gd name="connsiteX31" fmla="*/ 815128 w 1003915"/>
                  <a:gd name="connsiteY31" fmla="*/ 309332 h 646270"/>
                  <a:gd name="connsiteX32" fmla="*/ 791284 w 1003915"/>
                  <a:gd name="connsiteY32" fmla="*/ 301175 h 646270"/>
                  <a:gd name="connsiteX33" fmla="*/ 774971 w 1003915"/>
                  <a:gd name="connsiteY33" fmla="*/ 333802 h 646270"/>
                  <a:gd name="connsiteX34" fmla="*/ 770578 w 1003915"/>
                  <a:gd name="connsiteY34" fmla="*/ 398429 h 646270"/>
                  <a:gd name="connsiteX35" fmla="*/ 648227 w 1003915"/>
                  <a:gd name="connsiteY35" fmla="*/ 633094 h 64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3915" h="646270">
                    <a:moveTo>
                      <a:pt x="648227" y="633094"/>
                    </a:moveTo>
                    <a:cubicBezTo>
                      <a:pt x="620619" y="638114"/>
                      <a:pt x="593011" y="643134"/>
                      <a:pt x="566031" y="648781"/>
                    </a:cubicBezTo>
                    <a:cubicBezTo>
                      <a:pt x="562266" y="638114"/>
                      <a:pt x="570423" y="629957"/>
                      <a:pt x="574188" y="621800"/>
                    </a:cubicBezTo>
                    <a:cubicBezTo>
                      <a:pt x="608070" y="550899"/>
                      <a:pt x="646344" y="482507"/>
                      <a:pt x="678344" y="405959"/>
                    </a:cubicBezTo>
                    <a:cubicBezTo>
                      <a:pt x="631913" y="418508"/>
                      <a:pt x="590501" y="432311"/>
                      <a:pt x="547835" y="444233"/>
                    </a:cubicBezTo>
                    <a:cubicBezTo>
                      <a:pt x="442424" y="473723"/>
                      <a:pt x="346424" y="527056"/>
                      <a:pt x="246032" y="568467"/>
                    </a:cubicBezTo>
                    <a:cubicBezTo>
                      <a:pt x="202111" y="586663"/>
                      <a:pt x="158818" y="604232"/>
                      <a:pt x="114896" y="623055"/>
                    </a:cubicBezTo>
                    <a:cubicBezTo>
                      <a:pt x="107367" y="626193"/>
                      <a:pt x="99837" y="629330"/>
                      <a:pt x="91681" y="627447"/>
                    </a:cubicBezTo>
                    <a:cubicBezTo>
                      <a:pt x="69720" y="607997"/>
                      <a:pt x="68465" y="580389"/>
                      <a:pt x="64073" y="554036"/>
                    </a:cubicBezTo>
                    <a:cubicBezTo>
                      <a:pt x="67838" y="545879"/>
                      <a:pt x="74739" y="542115"/>
                      <a:pt x="81642" y="538350"/>
                    </a:cubicBezTo>
                    <a:cubicBezTo>
                      <a:pt x="160072" y="499448"/>
                      <a:pt x="235366" y="455527"/>
                      <a:pt x="311287" y="412233"/>
                    </a:cubicBezTo>
                    <a:cubicBezTo>
                      <a:pt x="320072" y="407213"/>
                      <a:pt x="328856" y="404076"/>
                      <a:pt x="333875" y="401566"/>
                    </a:cubicBezTo>
                    <a:cubicBezTo>
                      <a:pt x="274895" y="414115"/>
                      <a:pt x="210268" y="419762"/>
                      <a:pt x="146269" y="431684"/>
                    </a:cubicBezTo>
                    <a:cubicBezTo>
                      <a:pt x="117406" y="436703"/>
                      <a:pt x="88543" y="442350"/>
                      <a:pt x="59681" y="447370"/>
                    </a:cubicBezTo>
                    <a:cubicBezTo>
                      <a:pt x="49014" y="449252"/>
                      <a:pt x="38975" y="453017"/>
                      <a:pt x="28309" y="448625"/>
                    </a:cubicBezTo>
                    <a:cubicBezTo>
                      <a:pt x="13877" y="424782"/>
                      <a:pt x="-1182" y="400939"/>
                      <a:pt x="73" y="371449"/>
                    </a:cubicBezTo>
                    <a:cubicBezTo>
                      <a:pt x="8230" y="363292"/>
                      <a:pt x="18897" y="362037"/>
                      <a:pt x="28936" y="359527"/>
                    </a:cubicBezTo>
                    <a:cubicBezTo>
                      <a:pt x="142504" y="328782"/>
                      <a:pt x="257327" y="303057"/>
                      <a:pt x="372150" y="277332"/>
                    </a:cubicBezTo>
                    <a:cubicBezTo>
                      <a:pt x="451208" y="259763"/>
                      <a:pt x="523992" y="222116"/>
                      <a:pt x="602423" y="195764"/>
                    </a:cubicBezTo>
                    <a:cubicBezTo>
                      <a:pt x="591129" y="180705"/>
                      <a:pt x="577952" y="174430"/>
                      <a:pt x="566031" y="167529"/>
                    </a:cubicBezTo>
                    <a:cubicBezTo>
                      <a:pt x="500149" y="129882"/>
                      <a:pt x="436149" y="89725"/>
                      <a:pt x="369012" y="55215"/>
                    </a:cubicBezTo>
                    <a:cubicBezTo>
                      <a:pt x="360856" y="50823"/>
                      <a:pt x="350189" y="47686"/>
                      <a:pt x="348307" y="36392"/>
                    </a:cubicBezTo>
                    <a:cubicBezTo>
                      <a:pt x="371522" y="16314"/>
                      <a:pt x="397248" y="2510"/>
                      <a:pt x="428620" y="0"/>
                    </a:cubicBezTo>
                    <a:cubicBezTo>
                      <a:pt x="510188" y="41412"/>
                      <a:pt x="590501" y="85333"/>
                      <a:pt x="669559" y="131764"/>
                    </a:cubicBezTo>
                    <a:cubicBezTo>
                      <a:pt x="699677" y="149960"/>
                      <a:pt x="724147" y="169411"/>
                      <a:pt x="731677" y="205803"/>
                    </a:cubicBezTo>
                    <a:cubicBezTo>
                      <a:pt x="732932" y="212077"/>
                      <a:pt x="732932" y="227764"/>
                      <a:pt x="746736" y="221489"/>
                    </a:cubicBezTo>
                    <a:cubicBezTo>
                      <a:pt x="758657" y="215842"/>
                      <a:pt x="779363" y="220862"/>
                      <a:pt x="779363" y="197646"/>
                    </a:cubicBezTo>
                    <a:cubicBezTo>
                      <a:pt x="779363" y="188234"/>
                      <a:pt x="780618" y="178195"/>
                      <a:pt x="783127" y="168783"/>
                    </a:cubicBezTo>
                    <a:cubicBezTo>
                      <a:pt x="802579" y="81568"/>
                      <a:pt x="880382" y="55215"/>
                      <a:pt x="945009" y="116078"/>
                    </a:cubicBezTo>
                    <a:cubicBezTo>
                      <a:pt x="995832" y="163764"/>
                      <a:pt x="1015283" y="224626"/>
                      <a:pt x="997715" y="293646"/>
                    </a:cubicBezTo>
                    <a:cubicBezTo>
                      <a:pt x="979519" y="363292"/>
                      <a:pt x="909245" y="387135"/>
                      <a:pt x="850892" y="345096"/>
                    </a:cubicBezTo>
                    <a:cubicBezTo>
                      <a:pt x="837088" y="335057"/>
                      <a:pt x="824539" y="323135"/>
                      <a:pt x="815128" y="309332"/>
                    </a:cubicBezTo>
                    <a:cubicBezTo>
                      <a:pt x="808853" y="299292"/>
                      <a:pt x="803206" y="298665"/>
                      <a:pt x="791284" y="301175"/>
                    </a:cubicBezTo>
                    <a:cubicBezTo>
                      <a:pt x="769951" y="306194"/>
                      <a:pt x="764932" y="315606"/>
                      <a:pt x="774971" y="333802"/>
                    </a:cubicBezTo>
                    <a:cubicBezTo>
                      <a:pt x="787520" y="356390"/>
                      <a:pt x="781245" y="376468"/>
                      <a:pt x="770578" y="398429"/>
                    </a:cubicBezTo>
                    <a:cubicBezTo>
                      <a:pt x="732304" y="476860"/>
                      <a:pt x="694657" y="557173"/>
                      <a:pt x="648227" y="633094"/>
                    </a:cubicBezTo>
                    <a:close/>
                  </a:path>
                </a:pathLst>
              </a:custGeom>
              <a:solidFill>
                <a:schemeClr val="accent2"/>
              </a:solidFill>
              <a:ln w="6274" cap="flat">
                <a:noFill/>
                <a:prstDash val="solid"/>
                <a:miter/>
              </a:ln>
            </p:spPr>
            <p:txBody>
              <a:bodyPr rtlCol="0" anchor="ctr"/>
              <a:lstStyle/>
              <a:p>
                <a:endParaRPr lang="en-US"/>
              </a:p>
            </p:txBody>
          </p:sp>
          <p:sp>
            <p:nvSpPr>
              <p:cNvPr id="31" name="Freeform: Shape 31">
                <a:extLst>
                  <a:ext uri="{FF2B5EF4-FFF2-40B4-BE49-F238E27FC236}">
                    <a16:creationId xmlns:a16="http://schemas.microsoft.com/office/drawing/2014/main" id="{D33CB7BD-6E58-45DD-9074-76BAE9C42157}"/>
                  </a:ext>
                </a:extLst>
              </p:cNvPr>
              <p:cNvSpPr/>
              <p:nvPr/>
            </p:nvSpPr>
            <p:spPr>
              <a:xfrm>
                <a:off x="7293170" y="497540"/>
                <a:ext cx="734113" cy="928622"/>
              </a:xfrm>
              <a:custGeom>
                <a:avLst/>
                <a:gdLst>
                  <a:gd name="connsiteX0" fmla="*/ 102274 w 734113"/>
                  <a:gd name="connsiteY0" fmla="*/ 232181 h 928622"/>
                  <a:gd name="connsiteX1" fmla="*/ 375841 w 734113"/>
                  <a:gd name="connsiteY1" fmla="*/ 185123 h 928622"/>
                  <a:gd name="connsiteX2" fmla="*/ 466193 w 734113"/>
                  <a:gd name="connsiteY2" fmla="*/ 203946 h 928622"/>
                  <a:gd name="connsiteX3" fmla="*/ 487527 w 734113"/>
                  <a:gd name="connsiteY3" fmla="*/ 208966 h 928622"/>
                  <a:gd name="connsiteX4" fmla="*/ 498193 w 734113"/>
                  <a:gd name="connsiteY4" fmla="*/ 167554 h 928622"/>
                  <a:gd name="connsiteX5" fmla="*/ 478115 w 734113"/>
                  <a:gd name="connsiteY5" fmla="*/ 133045 h 928622"/>
                  <a:gd name="connsiteX6" fmla="*/ 565330 w 734113"/>
                  <a:gd name="connsiteY6" fmla="*/ 26 h 928622"/>
                  <a:gd name="connsiteX7" fmla="*/ 725957 w 734113"/>
                  <a:gd name="connsiteY7" fmla="*/ 101672 h 928622"/>
                  <a:gd name="connsiteX8" fmla="*/ 720310 w 734113"/>
                  <a:gd name="connsiteY8" fmla="*/ 202691 h 928622"/>
                  <a:gd name="connsiteX9" fmla="*/ 621801 w 734113"/>
                  <a:gd name="connsiteY9" fmla="*/ 238456 h 928622"/>
                  <a:gd name="connsiteX10" fmla="*/ 595448 w 734113"/>
                  <a:gd name="connsiteY10" fmla="*/ 233436 h 928622"/>
                  <a:gd name="connsiteX11" fmla="*/ 563448 w 734113"/>
                  <a:gd name="connsiteY11" fmla="*/ 255397 h 928622"/>
                  <a:gd name="connsiteX12" fmla="*/ 576624 w 734113"/>
                  <a:gd name="connsiteY12" fmla="*/ 274848 h 928622"/>
                  <a:gd name="connsiteX13" fmla="*/ 616781 w 734113"/>
                  <a:gd name="connsiteY13" fmla="*/ 330691 h 928622"/>
                  <a:gd name="connsiteX14" fmla="*/ 667604 w 734113"/>
                  <a:gd name="connsiteY14" fmla="*/ 589826 h 928622"/>
                  <a:gd name="connsiteX15" fmla="*/ 610506 w 734113"/>
                  <a:gd name="connsiteY15" fmla="*/ 653199 h 928622"/>
                  <a:gd name="connsiteX16" fmla="*/ 589801 w 734113"/>
                  <a:gd name="connsiteY16" fmla="*/ 565356 h 928622"/>
                  <a:gd name="connsiteX17" fmla="*/ 549016 w 734113"/>
                  <a:gd name="connsiteY17" fmla="*/ 394690 h 928622"/>
                  <a:gd name="connsiteX18" fmla="*/ 424782 w 734113"/>
                  <a:gd name="connsiteY18" fmla="*/ 579787 h 928622"/>
                  <a:gd name="connsiteX19" fmla="*/ 248469 w 734113"/>
                  <a:gd name="connsiteY19" fmla="*/ 909825 h 928622"/>
                  <a:gd name="connsiteX20" fmla="*/ 228391 w 734113"/>
                  <a:gd name="connsiteY20" fmla="*/ 934295 h 928622"/>
                  <a:gd name="connsiteX21" fmla="*/ 164391 w 734113"/>
                  <a:gd name="connsiteY21" fmla="*/ 891001 h 928622"/>
                  <a:gd name="connsiteX22" fmla="*/ 193881 w 734113"/>
                  <a:gd name="connsiteY22" fmla="*/ 811315 h 928622"/>
                  <a:gd name="connsiteX23" fmla="*/ 281724 w 734113"/>
                  <a:gd name="connsiteY23" fmla="*/ 599866 h 928622"/>
                  <a:gd name="connsiteX24" fmla="*/ 280469 w 734113"/>
                  <a:gd name="connsiteY24" fmla="*/ 599238 h 928622"/>
                  <a:gd name="connsiteX25" fmla="*/ 281096 w 734113"/>
                  <a:gd name="connsiteY25" fmla="*/ 601748 h 928622"/>
                  <a:gd name="connsiteX26" fmla="*/ 210195 w 734113"/>
                  <a:gd name="connsiteY26" fmla="*/ 681434 h 928622"/>
                  <a:gd name="connsiteX27" fmla="*/ 97254 w 734113"/>
                  <a:gd name="connsiteY27" fmla="*/ 806296 h 928622"/>
                  <a:gd name="connsiteX28" fmla="*/ 70901 w 734113"/>
                  <a:gd name="connsiteY28" fmla="*/ 828884 h 928622"/>
                  <a:gd name="connsiteX29" fmla="*/ 0 w 734113"/>
                  <a:gd name="connsiteY29" fmla="*/ 788727 h 928622"/>
                  <a:gd name="connsiteX30" fmla="*/ 16941 w 734113"/>
                  <a:gd name="connsiteY30" fmla="*/ 759237 h 928622"/>
                  <a:gd name="connsiteX31" fmla="*/ 236548 w 734113"/>
                  <a:gd name="connsiteY31" fmla="*/ 476886 h 928622"/>
                  <a:gd name="connsiteX32" fmla="*/ 356390 w 734113"/>
                  <a:gd name="connsiteY32" fmla="*/ 281122 h 928622"/>
                  <a:gd name="connsiteX33" fmla="*/ 354508 w 734113"/>
                  <a:gd name="connsiteY33" fmla="*/ 274220 h 928622"/>
                  <a:gd name="connsiteX34" fmla="*/ 232156 w 734113"/>
                  <a:gd name="connsiteY34" fmla="*/ 289279 h 928622"/>
                  <a:gd name="connsiteX35" fmla="*/ 84705 w 734113"/>
                  <a:gd name="connsiteY35" fmla="*/ 313750 h 928622"/>
                  <a:gd name="connsiteX36" fmla="*/ 66510 w 734113"/>
                  <a:gd name="connsiteY36" fmla="*/ 313122 h 928622"/>
                  <a:gd name="connsiteX37" fmla="*/ 102274 w 734113"/>
                  <a:gd name="connsiteY37" fmla="*/ 232181 h 92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34113" h="928622">
                    <a:moveTo>
                      <a:pt x="102274" y="232181"/>
                    </a:moveTo>
                    <a:cubicBezTo>
                      <a:pt x="192626" y="213985"/>
                      <a:pt x="284234" y="197672"/>
                      <a:pt x="375841" y="185123"/>
                    </a:cubicBezTo>
                    <a:cubicBezTo>
                      <a:pt x="409723" y="180731"/>
                      <a:pt x="438586" y="183240"/>
                      <a:pt x="466193" y="203946"/>
                    </a:cubicBezTo>
                    <a:cubicBezTo>
                      <a:pt x="471841" y="208338"/>
                      <a:pt x="480625" y="221515"/>
                      <a:pt x="487527" y="208966"/>
                    </a:cubicBezTo>
                    <a:cubicBezTo>
                      <a:pt x="494428" y="197044"/>
                      <a:pt x="513880" y="187005"/>
                      <a:pt x="498193" y="167554"/>
                    </a:cubicBezTo>
                    <a:cubicBezTo>
                      <a:pt x="490037" y="157515"/>
                      <a:pt x="483135" y="145594"/>
                      <a:pt x="478115" y="133045"/>
                    </a:cubicBezTo>
                    <a:cubicBezTo>
                      <a:pt x="449253" y="63398"/>
                      <a:pt x="490037" y="1908"/>
                      <a:pt x="565330" y="26"/>
                    </a:cubicBezTo>
                    <a:cubicBezTo>
                      <a:pt x="629330" y="-1229"/>
                      <a:pt x="700232" y="43320"/>
                      <a:pt x="725957" y="101672"/>
                    </a:cubicBezTo>
                    <a:cubicBezTo>
                      <a:pt x="741643" y="136182"/>
                      <a:pt x="744780" y="171319"/>
                      <a:pt x="720310" y="202691"/>
                    </a:cubicBezTo>
                    <a:cubicBezTo>
                      <a:pt x="695839" y="234691"/>
                      <a:pt x="660075" y="241593"/>
                      <a:pt x="621801" y="238456"/>
                    </a:cubicBezTo>
                    <a:cubicBezTo>
                      <a:pt x="613016" y="237828"/>
                      <a:pt x="603604" y="237201"/>
                      <a:pt x="595448" y="233436"/>
                    </a:cubicBezTo>
                    <a:cubicBezTo>
                      <a:pt x="572232" y="222770"/>
                      <a:pt x="570977" y="244730"/>
                      <a:pt x="563448" y="255397"/>
                    </a:cubicBezTo>
                    <a:cubicBezTo>
                      <a:pt x="553409" y="269201"/>
                      <a:pt x="570350" y="271083"/>
                      <a:pt x="576624" y="274848"/>
                    </a:cubicBezTo>
                    <a:cubicBezTo>
                      <a:pt x="599212" y="287397"/>
                      <a:pt x="611134" y="304965"/>
                      <a:pt x="616781" y="330691"/>
                    </a:cubicBezTo>
                    <a:cubicBezTo>
                      <a:pt x="635604" y="416651"/>
                      <a:pt x="655683" y="502611"/>
                      <a:pt x="667604" y="589826"/>
                    </a:cubicBezTo>
                    <a:cubicBezTo>
                      <a:pt x="656310" y="617434"/>
                      <a:pt x="644389" y="645042"/>
                      <a:pt x="610506" y="653199"/>
                    </a:cubicBezTo>
                    <a:cubicBezTo>
                      <a:pt x="597330" y="625591"/>
                      <a:pt x="596075" y="594846"/>
                      <a:pt x="589801" y="565356"/>
                    </a:cubicBezTo>
                    <a:cubicBezTo>
                      <a:pt x="577252" y="510141"/>
                      <a:pt x="566585" y="454298"/>
                      <a:pt x="549016" y="394690"/>
                    </a:cubicBezTo>
                    <a:cubicBezTo>
                      <a:pt x="505723" y="458690"/>
                      <a:pt x="459919" y="515788"/>
                      <a:pt x="424782" y="579787"/>
                    </a:cubicBezTo>
                    <a:cubicBezTo>
                      <a:pt x="365174" y="688963"/>
                      <a:pt x="308704" y="800649"/>
                      <a:pt x="248469" y="909825"/>
                    </a:cubicBezTo>
                    <a:cubicBezTo>
                      <a:pt x="243450" y="919236"/>
                      <a:pt x="239058" y="929275"/>
                      <a:pt x="228391" y="934295"/>
                    </a:cubicBezTo>
                    <a:cubicBezTo>
                      <a:pt x="199528" y="930530"/>
                      <a:pt x="180077" y="912962"/>
                      <a:pt x="164391" y="891001"/>
                    </a:cubicBezTo>
                    <a:cubicBezTo>
                      <a:pt x="166274" y="861511"/>
                      <a:pt x="182587" y="837668"/>
                      <a:pt x="193881" y="811315"/>
                    </a:cubicBezTo>
                    <a:cubicBezTo>
                      <a:pt x="223999" y="741041"/>
                      <a:pt x="249097" y="668885"/>
                      <a:pt x="281724" y="599866"/>
                    </a:cubicBezTo>
                    <a:cubicBezTo>
                      <a:pt x="282979" y="596728"/>
                      <a:pt x="276705" y="599238"/>
                      <a:pt x="280469" y="599238"/>
                    </a:cubicBezTo>
                    <a:cubicBezTo>
                      <a:pt x="281724" y="599238"/>
                      <a:pt x="282351" y="599866"/>
                      <a:pt x="281096" y="601748"/>
                    </a:cubicBezTo>
                    <a:cubicBezTo>
                      <a:pt x="261646" y="631865"/>
                      <a:pt x="234038" y="655081"/>
                      <a:pt x="210195" y="681434"/>
                    </a:cubicBezTo>
                    <a:cubicBezTo>
                      <a:pt x="172548" y="722845"/>
                      <a:pt x="133646" y="763002"/>
                      <a:pt x="97254" y="806296"/>
                    </a:cubicBezTo>
                    <a:cubicBezTo>
                      <a:pt x="89725" y="815080"/>
                      <a:pt x="82196" y="823864"/>
                      <a:pt x="70901" y="828884"/>
                    </a:cubicBezTo>
                    <a:cubicBezTo>
                      <a:pt x="40784" y="827002"/>
                      <a:pt x="16941" y="814453"/>
                      <a:pt x="0" y="788727"/>
                    </a:cubicBezTo>
                    <a:cubicBezTo>
                      <a:pt x="1255" y="776178"/>
                      <a:pt x="10039" y="768021"/>
                      <a:pt x="16941" y="759237"/>
                    </a:cubicBezTo>
                    <a:cubicBezTo>
                      <a:pt x="87215" y="662610"/>
                      <a:pt x="163136" y="571003"/>
                      <a:pt x="236548" y="476886"/>
                    </a:cubicBezTo>
                    <a:cubicBezTo>
                      <a:pt x="283606" y="416651"/>
                      <a:pt x="316861" y="347004"/>
                      <a:pt x="356390" y="281122"/>
                    </a:cubicBezTo>
                    <a:cubicBezTo>
                      <a:pt x="357018" y="279867"/>
                      <a:pt x="357018" y="277985"/>
                      <a:pt x="354508" y="274220"/>
                    </a:cubicBezTo>
                    <a:cubicBezTo>
                      <a:pt x="313724" y="276103"/>
                      <a:pt x="272940" y="283632"/>
                      <a:pt x="232156" y="289279"/>
                    </a:cubicBezTo>
                    <a:cubicBezTo>
                      <a:pt x="182587" y="296181"/>
                      <a:pt x="133646" y="302456"/>
                      <a:pt x="84705" y="313750"/>
                    </a:cubicBezTo>
                    <a:cubicBezTo>
                      <a:pt x="78431" y="315004"/>
                      <a:pt x="72156" y="316259"/>
                      <a:pt x="66510" y="313122"/>
                    </a:cubicBezTo>
                    <a:cubicBezTo>
                      <a:pt x="63372" y="279240"/>
                      <a:pt x="81568" y="255397"/>
                      <a:pt x="102274" y="232181"/>
                    </a:cubicBezTo>
                    <a:close/>
                  </a:path>
                </a:pathLst>
              </a:custGeom>
              <a:solidFill>
                <a:schemeClr val="accent3"/>
              </a:solidFill>
              <a:ln w="6274" cap="flat">
                <a:noFill/>
                <a:prstDash val="solid"/>
                <a:miter/>
              </a:ln>
            </p:spPr>
            <p:txBody>
              <a:bodyPr rtlCol="0" anchor="ctr"/>
              <a:lstStyle/>
              <a:p>
                <a:endParaRPr lang="en-US"/>
              </a:p>
            </p:txBody>
          </p:sp>
          <p:sp>
            <p:nvSpPr>
              <p:cNvPr id="32" name="Freeform: Shape 32">
                <a:extLst>
                  <a:ext uri="{FF2B5EF4-FFF2-40B4-BE49-F238E27FC236}">
                    <a16:creationId xmlns:a16="http://schemas.microsoft.com/office/drawing/2014/main" id="{60190CAA-1AB9-44BF-A62C-BF3192F6F6EB}"/>
                  </a:ext>
                </a:extLst>
              </p:cNvPr>
              <p:cNvSpPr/>
              <p:nvPr/>
            </p:nvSpPr>
            <p:spPr>
              <a:xfrm>
                <a:off x="7739285" y="963493"/>
                <a:ext cx="859603" cy="834505"/>
              </a:xfrm>
              <a:custGeom>
                <a:avLst/>
                <a:gdLst>
                  <a:gd name="connsiteX0" fmla="*/ 166901 w 859602"/>
                  <a:gd name="connsiteY0" fmla="*/ 190382 h 834505"/>
                  <a:gd name="connsiteX1" fmla="*/ 220861 w 859602"/>
                  <a:gd name="connsiteY1" fmla="*/ 124500 h 834505"/>
                  <a:gd name="connsiteX2" fmla="*/ 514507 w 859602"/>
                  <a:gd name="connsiteY2" fmla="*/ 140187 h 834505"/>
                  <a:gd name="connsiteX3" fmla="*/ 584153 w 859602"/>
                  <a:gd name="connsiteY3" fmla="*/ 179088 h 834505"/>
                  <a:gd name="connsiteX4" fmla="*/ 604859 w 859602"/>
                  <a:gd name="connsiteY4" fmla="*/ 185990 h 834505"/>
                  <a:gd name="connsiteX5" fmla="*/ 623055 w 859602"/>
                  <a:gd name="connsiteY5" fmla="*/ 152108 h 834505"/>
                  <a:gd name="connsiteX6" fmla="*/ 609251 w 859602"/>
                  <a:gd name="connsiteY6" fmla="*/ 98148 h 834505"/>
                  <a:gd name="connsiteX7" fmla="*/ 710270 w 859602"/>
                  <a:gd name="connsiteY7" fmla="*/ 266 h 834505"/>
                  <a:gd name="connsiteX8" fmla="*/ 862113 w 859602"/>
                  <a:gd name="connsiteY8" fmla="*/ 153363 h 834505"/>
                  <a:gd name="connsiteX9" fmla="*/ 742270 w 859602"/>
                  <a:gd name="connsiteY9" fmla="*/ 250617 h 834505"/>
                  <a:gd name="connsiteX10" fmla="*/ 702741 w 859602"/>
                  <a:gd name="connsiteY10" fmla="*/ 235559 h 834505"/>
                  <a:gd name="connsiteX11" fmla="*/ 681408 w 859602"/>
                  <a:gd name="connsiteY11" fmla="*/ 236814 h 834505"/>
                  <a:gd name="connsiteX12" fmla="*/ 678271 w 859602"/>
                  <a:gd name="connsiteY12" fmla="*/ 275088 h 834505"/>
                  <a:gd name="connsiteX13" fmla="*/ 702113 w 859602"/>
                  <a:gd name="connsiteY13" fmla="*/ 332813 h 834505"/>
                  <a:gd name="connsiteX14" fmla="*/ 695839 w 859602"/>
                  <a:gd name="connsiteY14" fmla="*/ 600106 h 834505"/>
                  <a:gd name="connsiteX15" fmla="*/ 637486 w 859602"/>
                  <a:gd name="connsiteY15" fmla="*/ 651556 h 834505"/>
                  <a:gd name="connsiteX16" fmla="*/ 625565 w 859602"/>
                  <a:gd name="connsiteY16" fmla="*/ 649674 h 834505"/>
                  <a:gd name="connsiteX17" fmla="*/ 625565 w 859602"/>
                  <a:gd name="connsiteY17" fmla="*/ 417518 h 834505"/>
                  <a:gd name="connsiteX18" fmla="*/ 621800 w 859602"/>
                  <a:gd name="connsiteY18" fmla="*/ 386773 h 834505"/>
                  <a:gd name="connsiteX19" fmla="*/ 582898 w 859602"/>
                  <a:gd name="connsiteY19" fmla="*/ 418773 h 834505"/>
                  <a:gd name="connsiteX20" fmla="*/ 360155 w 859602"/>
                  <a:gd name="connsiteY20" fmla="*/ 653439 h 834505"/>
                  <a:gd name="connsiteX21" fmla="*/ 208312 w 859602"/>
                  <a:gd name="connsiteY21" fmla="*/ 825987 h 834505"/>
                  <a:gd name="connsiteX22" fmla="*/ 195763 w 859602"/>
                  <a:gd name="connsiteY22" fmla="*/ 836026 h 834505"/>
                  <a:gd name="connsiteX23" fmla="*/ 137411 w 859602"/>
                  <a:gd name="connsiteY23" fmla="*/ 780810 h 834505"/>
                  <a:gd name="connsiteX24" fmla="*/ 141803 w 859602"/>
                  <a:gd name="connsiteY24" fmla="*/ 768261 h 834505"/>
                  <a:gd name="connsiteX25" fmla="*/ 314351 w 859602"/>
                  <a:gd name="connsiteY25" fmla="*/ 526067 h 834505"/>
                  <a:gd name="connsiteX26" fmla="*/ 314351 w 859602"/>
                  <a:gd name="connsiteY26" fmla="*/ 527322 h 834505"/>
                  <a:gd name="connsiteX27" fmla="*/ 65254 w 859602"/>
                  <a:gd name="connsiteY27" fmla="*/ 701125 h 834505"/>
                  <a:gd name="connsiteX28" fmla="*/ 60235 w 859602"/>
                  <a:gd name="connsiteY28" fmla="*/ 702380 h 834505"/>
                  <a:gd name="connsiteX29" fmla="*/ 0 w 859602"/>
                  <a:gd name="connsiteY29" fmla="*/ 644027 h 834505"/>
                  <a:gd name="connsiteX30" fmla="*/ 87215 w 859602"/>
                  <a:gd name="connsiteY30" fmla="*/ 566223 h 834505"/>
                  <a:gd name="connsiteX31" fmla="*/ 295528 w 859602"/>
                  <a:gd name="connsiteY31" fmla="*/ 399322 h 834505"/>
                  <a:gd name="connsiteX32" fmla="*/ 454899 w 859602"/>
                  <a:gd name="connsiteY32" fmla="*/ 238068 h 834505"/>
                  <a:gd name="connsiteX33" fmla="*/ 459919 w 859602"/>
                  <a:gd name="connsiteY33" fmla="*/ 224265 h 834505"/>
                  <a:gd name="connsiteX34" fmla="*/ 445488 w 859602"/>
                  <a:gd name="connsiteY34" fmla="*/ 219245 h 834505"/>
                  <a:gd name="connsiteX35" fmla="*/ 328782 w 859602"/>
                  <a:gd name="connsiteY35" fmla="*/ 209206 h 834505"/>
                  <a:gd name="connsiteX36" fmla="*/ 195763 w 859602"/>
                  <a:gd name="connsiteY36" fmla="*/ 202304 h 834505"/>
                  <a:gd name="connsiteX37" fmla="*/ 166901 w 859602"/>
                  <a:gd name="connsiteY37" fmla="*/ 190382 h 83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59602" h="834505">
                    <a:moveTo>
                      <a:pt x="166901" y="190382"/>
                    </a:moveTo>
                    <a:cubicBezTo>
                      <a:pt x="185097" y="168422"/>
                      <a:pt x="203293" y="146461"/>
                      <a:pt x="220861" y="124500"/>
                    </a:cubicBezTo>
                    <a:cubicBezTo>
                      <a:pt x="318743" y="125128"/>
                      <a:pt x="416625" y="132657"/>
                      <a:pt x="514507" y="140187"/>
                    </a:cubicBezTo>
                    <a:cubicBezTo>
                      <a:pt x="545252" y="142696"/>
                      <a:pt x="564703" y="159637"/>
                      <a:pt x="584153" y="179088"/>
                    </a:cubicBezTo>
                    <a:cubicBezTo>
                      <a:pt x="589173" y="184108"/>
                      <a:pt x="595447" y="197284"/>
                      <a:pt x="604859" y="185990"/>
                    </a:cubicBezTo>
                    <a:cubicBezTo>
                      <a:pt x="613016" y="176579"/>
                      <a:pt x="632467" y="172186"/>
                      <a:pt x="623055" y="152108"/>
                    </a:cubicBezTo>
                    <a:cubicBezTo>
                      <a:pt x="615526" y="135167"/>
                      <a:pt x="609251" y="117599"/>
                      <a:pt x="609251" y="98148"/>
                    </a:cubicBezTo>
                    <a:cubicBezTo>
                      <a:pt x="607369" y="32893"/>
                      <a:pt x="645016" y="-3499"/>
                      <a:pt x="710270" y="266"/>
                    </a:cubicBezTo>
                    <a:cubicBezTo>
                      <a:pt x="783054" y="4658"/>
                      <a:pt x="858348" y="80579"/>
                      <a:pt x="862113" y="153363"/>
                    </a:cubicBezTo>
                    <a:cubicBezTo>
                      <a:pt x="865877" y="224892"/>
                      <a:pt x="811917" y="268186"/>
                      <a:pt x="742270" y="250617"/>
                    </a:cubicBezTo>
                    <a:cubicBezTo>
                      <a:pt x="728466" y="246853"/>
                      <a:pt x="715290" y="241833"/>
                      <a:pt x="702741" y="235559"/>
                    </a:cubicBezTo>
                    <a:cubicBezTo>
                      <a:pt x="694584" y="231166"/>
                      <a:pt x="689564" y="230539"/>
                      <a:pt x="681408" y="236814"/>
                    </a:cubicBezTo>
                    <a:cubicBezTo>
                      <a:pt x="666349" y="249362"/>
                      <a:pt x="657565" y="260029"/>
                      <a:pt x="678271" y="275088"/>
                    </a:cubicBezTo>
                    <a:cubicBezTo>
                      <a:pt x="697721" y="289519"/>
                      <a:pt x="702741" y="308343"/>
                      <a:pt x="702113" y="332813"/>
                    </a:cubicBezTo>
                    <a:cubicBezTo>
                      <a:pt x="700858" y="421911"/>
                      <a:pt x="703368" y="511008"/>
                      <a:pt x="695839" y="600106"/>
                    </a:cubicBezTo>
                    <a:cubicBezTo>
                      <a:pt x="682035" y="623321"/>
                      <a:pt x="657565" y="635243"/>
                      <a:pt x="637486" y="651556"/>
                    </a:cubicBezTo>
                    <a:cubicBezTo>
                      <a:pt x="633722" y="654066"/>
                      <a:pt x="628702" y="652811"/>
                      <a:pt x="625565" y="649674"/>
                    </a:cubicBezTo>
                    <a:cubicBezTo>
                      <a:pt x="625565" y="572498"/>
                      <a:pt x="625565" y="494694"/>
                      <a:pt x="625565" y="417518"/>
                    </a:cubicBezTo>
                    <a:cubicBezTo>
                      <a:pt x="625565" y="408107"/>
                      <a:pt x="628075" y="398068"/>
                      <a:pt x="621800" y="386773"/>
                    </a:cubicBezTo>
                    <a:cubicBezTo>
                      <a:pt x="607996" y="396813"/>
                      <a:pt x="594820" y="407479"/>
                      <a:pt x="582898" y="418773"/>
                    </a:cubicBezTo>
                    <a:cubicBezTo>
                      <a:pt x="502585" y="490930"/>
                      <a:pt x="428547" y="569361"/>
                      <a:pt x="360155" y="653439"/>
                    </a:cubicBezTo>
                    <a:cubicBezTo>
                      <a:pt x="311841" y="713046"/>
                      <a:pt x="260391" y="770144"/>
                      <a:pt x="208312" y="825987"/>
                    </a:cubicBezTo>
                    <a:cubicBezTo>
                      <a:pt x="204548" y="829751"/>
                      <a:pt x="200783" y="834143"/>
                      <a:pt x="195763" y="836026"/>
                    </a:cubicBezTo>
                    <a:cubicBezTo>
                      <a:pt x="163136" y="831634"/>
                      <a:pt x="148077" y="808418"/>
                      <a:pt x="137411" y="780810"/>
                    </a:cubicBezTo>
                    <a:cubicBezTo>
                      <a:pt x="138038" y="776418"/>
                      <a:pt x="139293" y="772026"/>
                      <a:pt x="141803" y="768261"/>
                    </a:cubicBezTo>
                    <a:cubicBezTo>
                      <a:pt x="201410" y="687948"/>
                      <a:pt x="257881" y="604498"/>
                      <a:pt x="314351" y="526067"/>
                    </a:cubicBezTo>
                    <a:cubicBezTo>
                      <a:pt x="316861" y="524812"/>
                      <a:pt x="315606" y="526067"/>
                      <a:pt x="314351" y="527322"/>
                    </a:cubicBezTo>
                    <a:cubicBezTo>
                      <a:pt x="231528" y="585674"/>
                      <a:pt x="148077" y="642772"/>
                      <a:pt x="65254" y="701125"/>
                    </a:cubicBezTo>
                    <a:cubicBezTo>
                      <a:pt x="63999" y="702380"/>
                      <a:pt x="62117" y="701752"/>
                      <a:pt x="60235" y="702380"/>
                    </a:cubicBezTo>
                    <a:cubicBezTo>
                      <a:pt x="36392" y="687321"/>
                      <a:pt x="8784" y="675399"/>
                      <a:pt x="0" y="644027"/>
                    </a:cubicBezTo>
                    <a:cubicBezTo>
                      <a:pt x="24470" y="612655"/>
                      <a:pt x="57725" y="591321"/>
                      <a:pt x="87215" y="566223"/>
                    </a:cubicBezTo>
                    <a:cubicBezTo>
                      <a:pt x="154979" y="508498"/>
                      <a:pt x="225253" y="453910"/>
                      <a:pt x="295528" y="399322"/>
                    </a:cubicBezTo>
                    <a:cubicBezTo>
                      <a:pt x="355135" y="352264"/>
                      <a:pt x="400311" y="290147"/>
                      <a:pt x="454899" y="238068"/>
                    </a:cubicBezTo>
                    <a:cubicBezTo>
                      <a:pt x="458664" y="234304"/>
                      <a:pt x="463683" y="230539"/>
                      <a:pt x="459919" y="224265"/>
                    </a:cubicBezTo>
                    <a:cubicBezTo>
                      <a:pt x="456782" y="219245"/>
                      <a:pt x="450507" y="219245"/>
                      <a:pt x="445488" y="219245"/>
                    </a:cubicBezTo>
                    <a:cubicBezTo>
                      <a:pt x="406586" y="216108"/>
                      <a:pt x="367684" y="210461"/>
                      <a:pt x="328782" y="209206"/>
                    </a:cubicBezTo>
                    <a:cubicBezTo>
                      <a:pt x="284234" y="207951"/>
                      <a:pt x="240312" y="200422"/>
                      <a:pt x="195763" y="202304"/>
                    </a:cubicBezTo>
                    <a:cubicBezTo>
                      <a:pt x="185097" y="200422"/>
                      <a:pt x="172548" y="203559"/>
                      <a:pt x="166901" y="190382"/>
                    </a:cubicBezTo>
                    <a:close/>
                  </a:path>
                </a:pathLst>
              </a:custGeom>
              <a:solidFill>
                <a:schemeClr val="accent4"/>
              </a:solidFill>
              <a:ln w="6274" cap="flat">
                <a:noFill/>
                <a:prstDash val="solid"/>
                <a:miter/>
              </a:ln>
            </p:spPr>
            <p:txBody>
              <a:bodyPr rtlCol="0" anchor="ctr"/>
              <a:lstStyle/>
              <a:p>
                <a:endParaRPr lang="en-US"/>
              </a:p>
            </p:txBody>
          </p:sp>
          <p:sp>
            <p:nvSpPr>
              <p:cNvPr id="33" name="Freeform: Shape 33">
                <a:extLst>
                  <a:ext uri="{FF2B5EF4-FFF2-40B4-BE49-F238E27FC236}">
                    <a16:creationId xmlns:a16="http://schemas.microsoft.com/office/drawing/2014/main" id="{EC1AB148-1FF7-4F0D-91FA-F0AC9399038B}"/>
                  </a:ext>
                </a:extLst>
              </p:cNvPr>
              <p:cNvSpPr/>
              <p:nvPr/>
            </p:nvSpPr>
            <p:spPr>
              <a:xfrm>
                <a:off x="6740815" y="175711"/>
                <a:ext cx="652545" cy="985092"/>
              </a:xfrm>
              <a:custGeom>
                <a:avLst/>
                <a:gdLst>
                  <a:gd name="connsiteX0" fmla="*/ 654629 w 652545"/>
                  <a:gd name="connsiteY0" fmla="*/ 554011 h 985092"/>
                  <a:gd name="connsiteX1" fmla="*/ 616982 w 652545"/>
                  <a:gd name="connsiteY1" fmla="*/ 631814 h 985092"/>
                  <a:gd name="connsiteX2" fmla="*/ 604433 w 652545"/>
                  <a:gd name="connsiteY2" fmla="*/ 620520 h 985092"/>
                  <a:gd name="connsiteX3" fmla="*/ 495257 w 652545"/>
                  <a:gd name="connsiteY3" fmla="*/ 390874 h 985092"/>
                  <a:gd name="connsiteX4" fmla="*/ 495885 w 652545"/>
                  <a:gd name="connsiteY4" fmla="*/ 382718 h 985092"/>
                  <a:gd name="connsiteX5" fmla="*/ 456983 w 652545"/>
                  <a:gd name="connsiteY5" fmla="*/ 481854 h 985092"/>
                  <a:gd name="connsiteX6" fmla="*/ 371650 w 652545"/>
                  <a:gd name="connsiteY6" fmla="*/ 757304 h 985092"/>
                  <a:gd name="connsiteX7" fmla="*/ 315180 w 652545"/>
                  <a:gd name="connsiteY7" fmla="*/ 960597 h 985092"/>
                  <a:gd name="connsiteX8" fmla="*/ 305768 w 652545"/>
                  <a:gd name="connsiteY8" fmla="*/ 982557 h 985092"/>
                  <a:gd name="connsiteX9" fmla="*/ 229220 w 652545"/>
                  <a:gd name="connsiteY9" fmla="*/ 960597 h 985092"/>
                  <a:gd name="connsiteX10" fmla="*/ 229220 w 652545"/>
                  <a:gd name="connsiteY10" fmla="*/ 931734 h 985092"/>
                  <a:gd name="connsiteX11" fmla="*/ 274396 w 652545"/>
                  <a:gd name="connsiteY11" fmla="*/ 671343 h 985092"/>
                  <a:gd name="connsiteX12" fmla="*/ 280670 w 652545"/>
                  <a:gd name="connsiteY12" fmla="*/ 650010 h 985092"/>
                  <a:gd name="connsiteX13" fmla="*/ 146396 w 652545"/>
                  <a:gd name="connsiteY13" fmla="*/ 890950 h 985092"/>
                  <a:gd name="connsiteX14" fmla="*/ 121299 w 652545"/>
                  <a:gd name="connsiteY14" fmla="*/ 924205 h 985092"/>
                  <a:gd name="connsiteX15" fmla="*/ 47888 w 652545"/>
                  <a:gd name="connsiteY15" fmla="*/ 896597 h 985092"/>
                  <a:gd name="connsiteX16" fmla="*/ 54789 w 652545"/>
                  <a:gd name="connsiteY16" fmla="*/ 866480 h 985092"/>
                  <a:gd name="connsiteX17" fmla="*/ 211651 w 652545"/>
                  <a:gd name="connsiteY17" fmla="*/ 529540 h 985092"/>
                  <a:gd name="connsiteX18" fmla="*/ 283808 w 652545"/>
                  <a:gd name="connsiteY18" fmla="*/ 316208 h 985092"/>
                  <a:gd name="connsiteX19" fmla="*/ 227965 w 652545"/>
                  <a:gd name="connsiteY19" fmla="*/ 332522 h 985092"/>
                  <a:gd name="connsiteX20" fmla="*/ 24672 w 652545"/>
                  <a:gd name="connsiteY20" fmla="*/ 414717 h 985092"/>
                  <a:gd name="connsiteX21" fmla="*/ 201 w 652545"/>
                  <a:gd name="connsiteY21" fmla="*/ 416600 h 985092"/>
                  <a:gd name="connsiteX22" fmla="*/ 19652 w 652545"/>
                  <a:gd name="connsiteY22" fmla="*/ 333777 h 985092"/>
                  <a:gd name="connsiteX23" fmla="*/ 283180 w 652545"/>
                  <a:gd name="connsiteY23" fmla="*/ 223973 h 985092"/>
                  <a:gd name="connsiteX24" fmla="*/ 369140 w 652545"/>
                  <a:gd name="connsiteY24" fmla="*/ 223973 h 985092"/>
                  <a:gd name="connsiteX25" fmla="*/ 392984 w 652545"/>
                  <a:gd name="connsiteY25" fmla="*/ 222718 h 985092"/>
                  <a:gd name="connsiteX26" fmla="*/ 392356 w 652545"/>
                  <a:gd name="connsiteY26" fmla="*/ 180679 h 985092"/>
                  <a:gd name="connsiteX27" fmla="*/ 371650 w 652545"/>
                  <a:gd name="connsiteY27" fmla="*/ 159974 h 985092"/>
                  <a:gd name="connsiteX28" fmla="*/ 430630 w 652545"/>
                  <a:gd name="connsiteY28" fmla="*/ 2484 h 985092"/>
                  <a:gd name="connsiteX29" fmla="*/ 581845 w 652545"/>
                  <a:gd name="connsiteY29" fmla="*/ 47033 h 985092"/>
                  <a:gd name="connsiteX30" fmla="*/ 620119 w 652545"/>
                  <a:gd name="connsiteY30" fmla="*/ 161229 h 985092"/>
                  <a:gd name="connsiteX31" fmla="*/ 512199 w 652545"/>
                  <a:gd name="connsiteY31" fmla="*/ 225228 h 985092"/>
                  <a:gd name="connsiteX32" fmla="*/ 485218 w 652545"/>
                  <a:gd name="connsiteY32" fmla="*/ 228993 h 985092"/>
                  <a:gd name="connsiteX33" fmla="*/ 496512 w 652545"/>
                  <a:gd name="connsiteY33" fmla="*/ 269150 h 985092"/>
                  <a:gd name="connsiteX34" fmla="*/ 544826 w 652545"/>
                  <a:gd name="connsiteY34" fmla="*/ 313698 h 985092"/>
                  <a:gd name="connsiteX35" fmla="*/ 654629 w 652545"/>
                  <a:gd name="connsiteY35" fmla="*/ 554011 h 98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52545" h="985092">
                    <a:moveTo>
                      <a:pt x="654629" y="554011"/>
                    </a:moveTo>
                    <a:cubicBezTo>
                      <a:pt x="642080" y="579736"/>
                      <a:pt x="629531" y="606089"/>
                      <a:pt x="616982" y="631814"/>
                    </a:cubicBezTo>
                    <a:cubicBezTo>
                      <a:pt x="608825" y="633069"/>
                      <a:pt x="606943" y="625540"/>
                      <a:pt x="604433" y="620520"/>
                    </a:cubicBezTo>
                    <a:cubicBezTo>
                      <a:pt x="568669" y="543344"/>
                      <a:pt x="534159" y="466795"/>
                      <a:pt x="495257" y="390874"/>
                    </a:cubicBezTo>
                    <a:cubicBezTo>
                      <a:pt x="494630" y="388992"/>
                      <a:pt x="494630" y="387110"/>
                      <a:pt x="495885" y="382718"/>
                    </a:cubicBezTo>
                    <a:cubicBezTo>
                      <a:pt x="483963" y="418482"/>
                      <a:pt x="471415" y="450482"/>
                      <a:pt x="456983" y="481854"/>
                    </a:cubicBezTo>
                    <a:cubicBezTo>
                      <a:pt x="416827" y="570324"/>
                      <a:pt x="395493" y="664441"/>
                      <a:pt x="371650" y="757304"/>
                    </a:cubicBezTo>
                    <a:cubicBezTo>
                      <a:pt x="354082" y="825695"/>
                      <a:pt x="334003" y="892832"/>
                      <a:pt x="315180" y="960597"/>
                    </a:cubicBezTo>
                    <a:cubicBezTo>
                      <a:pt x="313298" y="968126"/>
                      <a:pt x="310788" y="976283"/>
                      <a:pt x="305768" y="982557"/>
                    </a:cubicBezTo>
                    <a:cubicBezTo>
                      <a:pt x="285063" y="992596"/>
                      <a:pt x="251180" y="982557"/>
                      <a:pt x="229220" y="960597"/>
                    </a:cubicBezTo>
                    <a:cubicBezTo>
                      <a:pt x="225455" y="951185"/>
                      <a:pt x="226710" y="941146"/>
                      <a:pt x="229220" y="931734"/>
                    </a:cubicBezTo>
                    <a:cubicBezTo>
                      <a:pt x="246788" y="845146"/>
                      <a:pt x="259965" y="758559"/>
                      <a:pt x="274396" y="671343"/>
                    </a:cubicBezTo>
                    <a:cubicBezTo>
                      <a:pt x="275651" y="663187"/>
                      <a:pt x="275651" y="654402"/>
                      <a:pt x="280670" y="650010"/>
                    </a:cubicBezTo>
                    <a:cubicBezTo>
                      <a:pt x="238631" y="730323"/>
                      <a:pt x="188435" y="808127"/>
                      <a:pt x="146396" y="890950"/>
                    </a:cubicBezTo>
                    <a:cubicBezTo>
                      <a:pt x="140122" y="903499"/>
                      <a:pt x="135102" y="917303"/>
                      <a:pt x="121299" y="924205"/>
                    </a:cubicBezTo>
                    <a:cubicBezTo>
                      <a:pt x="93691" y="922950"/>
                      <a:pt x="67966" y="917930"/>
                      <a:pt x="47888" y="896597"/>
                    </a:cubicBezTo>
                    <a:cubicBezTo>
                      <a:pt x="44750" y="885303"/>
                      <a:pt x="51025" y="875891"/>
                      <a:pt x="54789" y="866480"/>
                    </a:cubicBezTo>
                    <a:cubicBezTo>
                      <a:pt x="104358" y="752912"/>
                      <a:pt x="158318" y="641226"/>
                      <a:pt x="211651" y="529540"/>
                    </a:cubicBezTo>
                    <a:cubicBezTo>
                      <a:pt x="243651" y="463031"/>
                      <a:pt x="257455" y="389619"/>
                      <a:pt x="283808" y="316208"/>
                    </a:cubicBezTo>
                    <a:cubicBezTo>
                      <a:pt x="260592" y="318718"/>
                      <a:pt x="244278" y="326247"/>
                      <a:pt x="227965" y="332522"/>
                    </a:cubicBezTo>
                    <a:cubicBezTo>
                      <a:pt x="160200" y="358875"/>
                      <a:pt x="91181" y="384600"/>
                      <a:pt x="24672" y="414717"/>
                    </a:cubicBezTo>
                    <a:cubicBezTo>
                      <a:pt x="17142" y="418482"/>
                      <a:pt x="8986" y="424756"/>
                      <a:pt x="201" y="416600"/>
                    </a:cubicBezTo>
                    <a:cubicBezTo>
                      <a:pt x="-1054" y="387110"/>
                      <a:pt x="3339" y="358875"/>
                      <a:pt x="19652" y="333777"/>
                    </a:cubicBezTo>
                    <a:cubicBezTo>
                      <a:pt x="106240" y="293620"/>
                      <a:pt x="193455" y="257228"/>
                      <a:pt x="283180" y="223973"/>
                    </a:cubicBezTo>
                    <a:cubicBezTo>
                      <a:pt x="313298" y="212679"/>
                      <a:pt x="340278" y="209542"/>
                      <a:pt x="369140" y="223973"/>
                    </a:cubicBezTo>
                    <a:cubicBezTo>
                      <a:pt x="375415" y="227111"/>
                      <a:pt x="387964" y="239032"/>
                      <a:pt x="392984" y="222718"/>
                    </a:cubicBezTo>
                    <a:cubicBezTo>
                      <a:pt x="396748" y="209542"/>
                      <a:pt x="412434" y="194483"/>
                      <a:pt x="392356" y="180679"/>
                    </a:cubicBezTo>
                    <a:cubicBezTo>
                      <a:pt x="384199" y="175032"/>
                      <a:pt x="377925" y="167503"/>
                      <a:pt x="371650" y="159974"/>
                    </a:cubicBezTo>
                    <a:cubicBezTo>
                      <a:pt x="318317" y="93464"/>
                      <a:pt x="347180" y="15661"/>
                      <a:pt x="430630" y="2484"/>
                    </a:cubicBezTo>
                    <a:cubicBezTo>
                      <a:pt x="487101" y="-6300"/>
                      <a:pt x="538551" y="8131"/>
                      <a:pt x="581845" y="47033"/>
                    </a:cubicBezTo>
                    <a:cubicBezTo>
                      <a:pt x="615727" y="77778"/>
                      <a:pt x="635805" y="114797"/>
                      <a:pt x="620119" y="161229"/>
                    </a:cubicBezTo>
                    <a:cubicBezTo>
                      <a:pt x="607570" y="200130"/>
                      <a:pt x="563022" y="224601"/>
                      <a:pt x="512199" y="225228"/>
                    </a:cubicBezTo>
                    <a:cubicBezTo>
                      <a:pt x="503414" y="225228"/>
                      <a:pt x="492747" y="218954"/>
                      <a:pt x="485218" y="228993"/>
                    </a:cubicBezTo>
                    <a:cubicBezTo>
                      <a:pt x="470787" y="247816"/>
                      <a:pt x="473924" y="262248"/>
                      <a:pt x="496512" y="269150"/>
                    </a:cubicBezTo>
                    <a:cubicBezTo>
                      <a:pt x="520355" y="276679"/>
                      <a:pt x="533532" y="291738"/>
                      <a:pt x="544826" y="313698"/>
                    </a:cubicBezTo>
                    <a:cubicBezTo>
                      <a:pt x="585610" y="392129"/>
                      <a:pt x="616982" y="474325"/>
                      <a:pt x="654629" y="554011"/>
                    </a:cubicBezTo>
                    <a:close/>
                  </a:path>
                </a:pathLst>
              </a:custGeom>
              <a:solidFill>
                <a:schemeClr val="accent2"/>
              </a:solidFill>
              <a:ln w="6274" cap="flat">
                <a:noFill/>
                <a:prstDash val="solid"/>
                <a:miter/>
              </a:ln>
            </p:spPr>
            <p:txBody>
              <a:bodyPr rtlCol="0" anchor="ctr"/>
              <a:lstStyle/>
              <a:p>
                <a:endParaRPr lang="en-US"/>
              </a:p>
            </p:txBody>
          </p:sp>
          <p:sp>
            <p:nvSpPr>
              <p:cNvPr id="34" name="Freeform: Shape 34">
                <a:extLst>
                  <a:ext uri="{FF2B5EF4-FFF2-40B4-BE49-F238E27FC236}">
                    <a16:creationId xmlns:a16="http://schemas.microsoft.com/office/drawing/2014/main" id="{C38755BF-2ABC-41EA-A53C-723231029DE9}"/>
                  </a:ext>
                </a:extLst>
              </p:cNvPr>
              <p:cNvSpPr/>
              <p:nvPr/>
            </p:nvSpPr>
            <p:spPr>
              <a:xfrm>
                <a:off x="6094745" y="5229"/>
                <a:ext cx="665094" cy="1010190"/>
              </a:xfrm>
              <a:custGeom>
                <a:avLst/>
                <a:gdLst>
                  <a:gd name="connsiteX0" fmla="*/ 665094 w 665094"/>
                  <a:gd name="connsiteY0" fmla="*/ 504258 h 1010190"/>
                  <a:gd name="connsiteX1" fmla="*/ 648153 w 665094"/>
                  <a:gd name="connsiteY1" fmla="*/ 587709 h 1010190"/>
                  <a:gd name="connsiteX2" fmla="*/ 624938 w 665094"/>
                  <a:gd name="connsiteY2" fmla="*/ 570140 h 1010190"/>
                  <a:gd name="connsiteX3" fmla="*/ 489409 w 665094"/>
                  <a:gd name="connsiteY3" fmla="*/ 398220 h 1010190"/>
                  <a:gd name="connsiteX4" fmla="*/ 474978 w 665094"/>
                  <a:gd name="connsiteY4" fmla="*/ 387553 h 1010190"/>
                  <a:gd name="connsiteX5" fmla="*/ 452390 w 665094"/>
                  <a:gd name="connsiteY5" fmla="*/ 520572 h 1010190"/>
                  <a:gd name="connsiteX6" fmla="*/ 436704 w 665094"/>
                  <a:gd name="connsiteY6" fmla="*/ 778453 h 1010190"/>
                  <a:gd name="connsiteX7" fmla="*/ 425409 w 665094"/>
                  <a:gd name="connsiteY7" fmla="*/ 983628 h 1010190"/>
                  <a:gd name="connsiteX8" fmla="*/ 418508 w 665094"/>
                  <a:gd name="connsiteY8" fmla="*/ 1008726 h 1010190"/>
                  <a:gd name="connsiteX9" fmla="*/ 341959 w 665094"/>
                  <a:gd name="connsiteY9" fmla="*/ 998059 h 1010190"/>
                  <a:gd name="connsiteX10" fmla="*/ 335684 w 665094"/>
                  <a:gd name="connsiteY10" fmla="*/ 975471 h 1010190"/>
                  <a:gd name="connsiteX11" fmla="*/ 320626 w 665094"/>
                  <a:gd name="connsiteY11" fmla="*/ 706296 h 1010190"/>
                  <a:gd name="connsiteX12" fmla="*/ 323135 w 665094"/>
                  <a:gd name="connsiteY12" fmla="*/ 681198 h 1010190"/>
                  <a:gd name="connsiteX13" fmla="*/ 321253 w 665094"/>
                  <a:gd name="connsiteY13" fmla="*/ 676179 h 1010190"/>
                  <a:gd name="connsiteX14" fmla="*/ 321880 w 665094"/>
                  <a:gd name="connsiteY14" fmla="*/ 677434 h 1010190"/>
                  <a:gd name="connsiteX15" fmla="*/ 306822 w 665094"/>
                  <a:gd name="connsiteY15" fmla="*/ 747080 h 1010190"/>
                  <a:gd name="connsiteX16" fmla="*/ 245332 w 665094"/>
                  <a:gd name="connsiteY16" fmla="*/ 954138 h 1010190"/>
                  <a:gd name="connsiteX17" fmla="*/ 231528 w 665094"/>
                  <a:gd name="connsiteY17" fmla="*/ 982373 h 1010190"/>
                  <a:gd name="connsiteX18" fmla="*/ 158117 w 665094"/>
                  <a:gd name="connsiteY18" fmla="*/ 977981 h 1010190"/>
                  <a:gd name="connsiteX19" fmla="*/ 153097 w 665094"/>
                  <a:gd name="connsiteY19" fmla="*/ 937824 h 1010190"/>
                  <a:gd name="connsiteX20" fmla="*/ 226509 w 665094"/>
                  <a:gd name="connsiteY20" fmla="*/ 598375 h 1010190"/>
                  <a:gd name="connsiteX21" fmla="*/ 244077 w 665094"/>
                  <a:gd name="connsiteY21" fmla="*/ 439631 h 1010190"/>
                  <a:gd name="connsiteX22" fmla="*/ 248469 w 665094"/>
                  <a:gd name="connsiteY22" fmla="*/ 353671 h 1010190"/>
                  <a:gd name="connsiteX23" fmla="*/ 124862 w 665094"/>
                  <a:gd name="connsiteY23" fmla="*/ 434611 h 1010190"/>
                  <a:gd name="connsiteX24" fmla="*/ 26353 w 665094"/>
                  <a:gd name="connsiteY24" fmla="*/ 503631 h 1010190"/>
                  <a:gd name="connsiteX25" fmla="*/ 0 w 665094"/>
                  <a:gd name="connsiteY25" fmla="*/ 512415 h 1010190"/>
                  <a:gd name="connsiteX26" fmla="*/ 0 w 665094"/>
                  <a:gd name="connsiteY26" fmla="*/ 427710 h 1010190"/>
                  <a:gd name="connsiteX27" fmla="*/ 253489 w 665094"/>
                  <a:gd name="connsiteY27" fmla="*/ 248887 h 1010190"/>
                  <a:gd name="connsiteX28" fmla="*/ 299292 w 665094"/>
                  <a:gd name="connsiteY28" fmla="*/ 242613 h 1010190"/>
                  <a:gd name="connsiteX29" fmla="*/ 336939 w 665094"/>
                  <a:gd name="connsiteY29" fmla="*/ 236338 h 1010190"/>
                  <a:gd name="connsiteX30" fmla="*/ 318743 w 665094"/>
                  <a:gd name="connsiteY30" fmla="*/ 189280 h 1010190"/>
                  <a:gd name="connsiteX31" fmla="*/ 263528 w 665094"/>
                  <a:gd name="connsiteY31" fmla="*/ 76966 h 1010190"/>
                  <a:gd name="connsiteX32" fmla="*/ 325018 w 665094"/>
                  <a:gd name="connsiteY32" fmla="*/ 13594 h 1010190"/>
                  <a:gd name="connsiteX33" fmla="*/ 527056 w 665094"/>
                  <a:gd name="connsiteY33" fmla="*/ 59398 h 1010190"/>
                  <a:gd name="connsiteX34" fmla="*/ 488782 w 665094"/>
                  <a:gd name="connsiteY34" fmla="*/ 198691 h 1010190"/>
                  <a:gd name="connsiteX35" fmla="*/ 448625 w 665094"/>
                  <a:gd name="connsiteY35" fmla="*/ 211868 h 1010190"/>
                  <a:gd name="connsiteX36" fmla="*/ 428547 w 665094"/>
                  <a:gd name="connsiteY36" fmla="*/ 231318 h 1010190"/>
                  <a:gd name="connsiteX37" fmla="*/ 449253 w 665094"/>
                  <a:gd name="connsiteY37" fmla="*/ 259554 h 1010190"/>
                  <a:gd name="connsiteX38" fmla="*/ 508232 w 665094"/>
                  <a:gd name="connsiteY38" fmla="*/ 293436 h 1010190"/>
                  <a:gd name="connsiteX39" fmla="*/ 665094 w 665094"/>
                  <a:gd name="connsiteY39" fmla="*/ 504258 h 101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65094" h="1010190">
                    <a:moveTo>
                      <a:pt x="665094" y="504258"/>
                    </a:moveTo>
                    <a:cubicBezTo>
                      <a:pt x="659447" y="531866"/>
                      <a:pt x="653800" y="560101"/>
                      <a:pt x="648153" y="587709"/>
                    </a:cubicBezTo>
                    <a:cubicBezTo>
                      <a:pt x="634350" y="590218"/>
                      <a:pt x="630585" y="577669"/>
                      <a:pt x="624938" y="570140"/>
                    </a:cubicBezTo>
                    <a:cubicBezTo>
                      <a:pt x="581644" y="511160"/>
                      <a:pt x="535840" y="454062"/>
                      <a:pt x="489409" y="398220"/>
                    </a:cubicBezTo>
                    <a:cubicBezTo>
                      <a:pt x="486272" y="394455"/>
                      <a:pt x="483762" y="388808"/>
                      <a:pt x="474978" y="387553"/>
                    </a:cubicBezTo>
                    <a:cubicBezTo>
                      <a:pt x="464311" y="431474"/>
                      <a:pt x="461174" y="476023"/>
                      <a:pt x="452390" y="520572"/>
                    </a:cubicBezTo>
                    <a:cubicBezTo>
                      <a:pt x="436076" y="605905"/>
                      <a:pt x="441095" y="692492"/>
                      <a:pt x="436704" y="778453"/>
                    </a:cubicBezTo>
                    <a:cubicBezTo>
                      <a:pt x="432939" y="846844"/>
                      <a:pt x="431684" y="915236"/>
                      <a:pt x="425409" y="983628"/>
                    </a:cubicBezTo>
                    <a:cubicBezTo>
                      <a:pt x="424782" y="992412"/>
                      <a:pt x="424782" y="1001824"/>
                      <a:pt x="418508" y="1008726"/>
                    </a:cubicBezTo>
                    <a:cubicBezTo>
                      <a:pt x="392155" y="1013745"/>
                      <a:pt x="367057" y="1006844"/>
                      <a:pt x="341959" y="998059"/>
                    </a:cubicBezTo>
                    <a:cubicBezTo>
                      <a:pt x="336312" y="991785"/>
                      <a:pt x="335684" y="983628"/>
                      <a:pt x="335684" y="975471"/>
                    </a:cubicBezTo>
                    <a:cubicBezTo>
                      <a:pt x="335057" y="885746"/>
                      <a:pt x="326900" y="796021"/>
                      <a:pt x="320626" y="706296"/>
                    </a:cubicBezTo>
                    <a:cubicBezTo>
                      <a:pt x="319998" y="696884"/>
                      <a:pt x="322508" y="686845"/>
                      <a:pt x="323135" y="681198"/>
                    </a:cubicBezTo>
                    <a:cubicBezTo>
                      <a:pt x="323763" y="673669"/>
                      <a:pt x="317489" y="676179"/>
                      <a:pt x="321253" y="676179"/>
                    </a:cubicBezTo>
                    <a:cubicBezTo>
                      <a:pt x="321880" y="676179"/>
                      <a:pt x="321880" y="676806"/>
                      <a:pt x="321880" y="677434"/>
                    </a:cubicBezTo>
                    <a:cubicBezTo>
                      <a:pt x="323135" y="701904"/>
                      <a:pt x="313724" y="724492"/>
                      <a:pt x="306822" y="747080"/>
                    </a:cubicBezTo>
                    <a:cubicBezTo>
                      <a:pt x="285489" y="816099"/>
                      <a:pt x="263528" y="884491"/>
                      <a:pt x="245332" y="954138"/>
                    </a:cubicBezTo>
                    <a:cubicBezTo>
                      <a:pt x="242822" y="964177"/>
                      <a:pt x="240312" y="974844"/>
                      <a:pt x="231528" y="982373"/>
                    </a:cubicBezTo>
                    <a:cubicBezTo>
                      <a:pt x="206430" y="992412"/>
                      <a:pt x="182587" y="984883"/>
                      <a:pt x="158117" y="977981"/>
                    </a:cubicBezTo>
                    <a:cubicBezTo>
                      <a:pt x="144941" y="966059"/>
                      <a:pt x="150587" y="951628"/>
                      <a:pt x="153097" y="937824"/>
                    </a:cubicBezTo>
                    <a:cubicBezTo>
                      <a:pt x="173803" y="823629"/>
                      <a:pt x="200156" y="711316"/>
                      <a:pt x="226509" y="598375"/>
                    </a:cubicBezTo>
                    <a:cubicBezTo>
                      <a:pt x="239058" y="546297"/>
                      <a:pt x="240312" y="492337"/>
                      <a:pt x="244077" y="439631"/>
                    </a:cubicBezTo>
                    <a:cubicBezTo>
                      <a:pt x="245959" y="412651"/>
                      <a:pt x="254116" y="385671"/>
                      <a:pt x="248469" y="353671"/>
                    </a:cubicBezTo>
                    <a:cubicBezTo>
                      <a:pt x="204548" y="379396"/>
                      <a:pt x="165019" y="407004"/>
                      <a:pt x="124862" y="434611"/>
                    </a:cubicBezTo>
                    <a:cubicBezTo>
                      <a:pt x="92235" y="457200"/>
                      <a:pt x="58980" y="480415"/>
                      <a:pt x="26353" y="503631"/>
                    </a:cubicBezTo>
                    <a:cubicBezTo>
                      <a:pt x="18823" y="509278"/>
                      <a:pt x="11294" y="516807"/>
                      <a:pt x="0" y="512415"/>
                    </a:cubicBezTo>
                    <a:cubicBezTo>
                      <a:pt x="0" y="484180"/>
                      <a:pt x="0" y="455945"/>
                      <a:pt x="0" y="427710"/>
                    </a:cubicBezTo>
                    <a:cubicBezTo>
                      <a:pt x="82196" y="364965"/>
                      <a:pt x="165646" y="304730"/>
                      <a:pt x="253489" y="248887"/>
                    </a:cubicBezTo>
                    <a:cubicBezTo>
                      <a:pt x="269175" y="238848"/>
                      <a:pt x="282979" y="240730"/>
                      <a:pt x="299292" y="242613"/>
                    </a:cubicBezTo>
                    <a:cubicBezTo>
                      <a:pt x="311841" y="243867"/>
                      <a:pt x="330038" y="253907"/>
                      <a:pt x="336939" y="236338"/>
                    </a:cubicBezTo>
                    <a:cubicBezTo>
                      <a:pt x="343841" y="218142"/>
                      <a:pt x="343214" y="201828"/>
                      <a:pt x="318743" y="189280"/>
                    </a:cubicBezTo>
                    <a:cubicBezTo>
                      <a:pt x="271057" y="165437"/>
                      <a:pt x="250352" y="119633"/>
                      <a:pt x="263528" y="76966"/>
                    </a:cubicBezTo>
                    <a:cubicBezTo>
                      <a:pt x="272940" y="46221"/>
                      <a:pt x="296155" y="26771"/>
                      <a:pt x="325018" y="13594"/>
                    </a:cubicBezTo>
                    <a:cubicBezTo>
                      <a:pt x="391527" y="-16523"/>
                      <a:pt x="488154" y="5437"/>
                      <a:pt x="527056" y="59398"/>
                    </a:cubicBezTo>
                    <a:cubicBezTo>
                      <a:pt x="564703" y="111476"/>
                      <a:pt x="549644" y="167946"/>
                      <a:pt x="488782" y="198691"/>
                    </a:cubicBezTo>
                    <a:cubicBezTo>
                      <a:pt x="476233" y="204966"/>
                      <a:pt x="462429" y="209358"/>
                      <a:pt x="448625" y="211868"/>
                    </a:cubicBezTo>
                    <a:cubicBezTo>
                      <a:pt x="436076" y="214377"/>
                      <a:pt x="431056" y="218142"/>
                      <a:pt x="428547" y="231318"/>
                    </a:cubicBezTo>
                    <a:cubicBezTo>
                      <a:pt x="424155" y="251397"/>
                      <a:pt x="431056" y="260809"/>
                      <a:pt x="449253" y="259554"/>
                    </a:cubicBezTo>
                    <a:cubicBezTo>
                      <a:pt x="477488" y="257671"/>
                      <a:pt x="492546" y="273357"/>
                      <a:pt x="508232" y="293436"/>
                    </a:cubicBezTo>
                    <a:cubicBezTo>
                      <a:pt x="562193" y="363710"/>
                      <a:pt x="618036" y="430847"/>
                      <a:pt x="665094" y="504258"/>
                    </a:cubicBezTo>
                    <a:close/>
                  </a:path>
                </a:pathLst>
              </a:custGeom>
              <a:solidFill>
                <a:schemeClr val="accent1"/>
              </a:solidFill>
              <a:ln w="6274" cap="flat">
                <a:noFill/>
                <a:prstDash val="solid"/>
                <a:miter/>
              </a:ln>
            </p:spPr>
            <p:txBody>
              <a:bodyPr rtlCol="0" anchor="ctr"/>
              <a:lstStyle/>
              <a:p>
                <a:endParaRPr lang="en-US"/>
              </a:p>
            </p:txBody>
          </p:sp>
          <p:sp>
            <p:nvSpPr>
              <p:cNvPr id="35" name="Freeform: Shape 35">
                <a:extLst>
                  <a:ext uri="{FF2B5EF4-FFF2-40B4-BE49-F238E27FC236}">
                    <a16:creationId xmlns:a16="http://schemas.microsoft.com/office/drawing/2014/main" id="{35AA77EB-95E4-40C4-A9B0-7DF0C9A565C1}"/>
                  </a:ext>
                </a:extLst>
              </p:cNvPr>
              <p:cNvSpPr/>
              <p:nvPr/>
            </p:nvSpPr>
            <p:spPr>
              <a:xfrm>
                <a:off x="8103204" y="1542829"/>
                <a:ext cx="947446" cy="709016"/>
              </a:xfrm>
              <a:custGeom>
                <a:avLst/>
                <a:gdLst>
                  <a:gd name="connsiteX0" fmla="*/ 264155 w 947445"/>
                  <a:gd name="connsiteY0" fmla="*/ 70338 h 709015"/>
                  <a:gd name="connsiteX1" fmla="*/ 331919 w 947445"/>
                  <a:gd name="connsiteY1" fmla="*/ 20142 h 709015"/>
                  <a:gd name="connsiteX2" fmla="*/ 631839 w 947445"/>
                  <a:gd name="connsiteY2" fmla="*/ 106102 h 709015"/>
                  <a:gd name="connsiteX3" fmla="*/ 671996 w 947445"/>
                  <a:gd name="connsiteY3" fmla="*/ 150024 h 709015"/>
                  <a:gd name="connsiteX4" fmla="*/ 693329 w 947445"/>
                  <a:gd name="connsiteY4" fmla="*/ 162573 h 709015"/>
                  <a:gd name="connsiteX5" fmla="*/ 718427 w 947445"/>
                  <a:gd name="connsiteY5" fmla="*/ 133083 h 709015"/>
                  <a:gd name="connsiteX6" fmla="*/ 717172 w 947445"/>
                  <a:gd name="connsiteY6" fmla="*/ 77867 h 709015"/>
                  <a:gd name="connsiteX7" fmla="*/ 835132 w 947445"/>
                  <a:gd name="connsiteY7" fmla="*/ 5083 h 709015"/>
                  <a:gd name="connsiteX8" fmla="*/ 949328 w 947445"/>
                  <a:gd name="connsiteY8" fmla="*/ 192063 h 709015"/>
                  <a:gd name="connsiteX9" fmla="*/ 817564 w 947445"/>
                  <a:gd name="connsiteY9" fmla="*/ 259827 h 709015"/>
                  <a:gd name="connsiteX10" fmla="*/ 781799 w 947445"/>
                  <a:gd name="connsiteY10" fmla="*/ 236611 h 709015"/>
                  <a:gd name="connsiteX11" fmla="*/ 742898 w 947445"/>
                  <a:gd name="connsiteY11" fmla="*/ 236611 h 709015"/>
                  <a:gd name="connsiteX12" fmla="*/ 745407 w 947445"/>
                  <a:gd name="connsiteY12" fmla="*/ 267356 h 709015"/>
                  <a:gd name="connsiteX13" fmla="*/ 754191 w 947445"/>
                  <a:gd name="connsiteY13" fmla="*/ 330101 h 709015"/>
                  <a:gd name="connsiteX14" fmla="*/ 690192 w 947445"/>
                  <a:gd name="connsiteY14" fmla="*/ 586100 h 709015"/>
                  <a:gd name="connsiteX15" fmla="*/ 612389 w 947445"/>
                  <a:gd name="connsiteY15" fmla="*/ 622492 h 709015"/>
                  <a:gd name="connsiteX16" fmla="*/ 613644 w 947445"/>
                  <a:gd name="connsiteY16" fmla="*/ 594884 h 709015"/>
                  <a:gd name="connsiteX17" fmla="*/ 660074 w 947445"/>
                  <a:gd name="connsiteY17" fmla="*/ 391591 h 709015"/>
                  <a:gd name="connsiteX18" fmla="*/ 663839 w 947445"/>
                  <a:gd name="connsiteY18" fmla="*/ 365866 h 709015"/>
                  <a:gd name="connsiteX19" fmla="*/ 646898 w 947445"/>
                  <a:gd name="connsiteY19" fmla="*/ 369630 h 709015"/>
                  <a:gd name="connsiteX20" fmla="*/ 347606 w 947445"/>
                  <a:gd name="connsiteY20" fmla="*/ 564766 h 709015"/>
                  <a:gd name="connsiteX21" fmla="*/ 161881 w 947445"/>
                  <a:gd name="connsiteY21" fmla="*/ 700295 h 709015"/>
                  <a:gd name="connsiteX22" fmla="*/ 145567 w 947445"/>
                  <a:gd name="connsiteY22" fmla="*/ 709079 h 709015"/>
                  <a:gd name="connsiteX23" fmla="*/ 101019 w 947445"/>
                  <a:gd name="connsiteY23" fmla="*/ 637550 h 709015"/>
                  <a:gd name="connsiteX24" fmla="*/ 207058 w 947445"/>
                  <a:gd name="connsiteY24" fmla="*/ 543433 h 709015"/>
                  <a:gd name="connsiteX25" fmla="*/ 321253 w 947445"/>
                  <a:gd name="connsiteY25" fmla="*/ 438649 h 709015"/>
                  <a:gd name="connsiteX26" fmla="*/ 340076 w 947445"/>
                  <a:gd name="connsiteY26" fmla="*/ 424846 h 709015"/>
                  <a:gd name="connsiteX27" fmla="*/ 237175 w 947445"/>
                  <a:gd name="connsiteY27" fmla="*/ 468767 h 709015"/>
                  <a:gd name="connsiteX28" fmla="*/ 84078 w 947445"/>
                  <a:gd name="connsiteY28" fmla="*/ 532139 h 709015"/>
                  <a:gd name="connsiteX29" fmla="*/ 43294 w 947445"/>
                  <a:gd name="connsiteY29" fmla="*/ 543433 h 709015"/>
                  <a:gd name="connsiteX30" fmla="*/ 0 w 947445"/>
                  <a:gd name="connsiteY30" fmla="*/ 475041 h 709015"/>
                  <a:gd name="connsiteX31" fmla="*/ 59608 w 947445"/>
                  <a:gd name="connsiteY31" fmla="*/ 439904 h 709015"/>
                  <a:gd name="connsiteX32" fmla="*/ 321253 w 947445"/>
                  <a:gd name="connsiteY32" fmla="*/ 311278 h 709015"/>
                  <a:gd name="connsiteX33" fmla="*/ 540859 w 947445"/>
                  <a:gd name="connsiteY33" fmla="*/ 173867 h 709015"/>
                  <a:gd name="connsiteX34" fmla="*/ 544624 w 947445"/>
                  <a:gd name="connsiteY34" fmla="*/ 166965 h 709015"/>
                  <a:gd name="connsiteX35" fmla="*/ 521409 w 947445"/>
                  <a:gd name="connsiteY35" fmla="*/ 156298 h 709015"/>
                  <a:gd name="connsiteX36" fmla="*/ 289253 w 947445"/>
                  <a:gd name="connsiteY36" fmla="*/ 84769 h 709015"/>
                  <a:gd name="connsiteX37" fmla="*/ 264155 w 947445"/>
                  <a:gd name="connsiteY37" fmla="*/ 70338 h 70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47445" h="709015">
                    <a:moveTo>
                      <a:pt x="264155" y="70338"/>
                    </a:moveTo>
                    <a:cubicBezTo>
                      <a:pt x="286743" y="53397"/>
                      <a:pt x="309332" y="37083"/>
                      <a:pt x="331919" y="20142"/>
                    </a:cubicBezTo>
                    <a:cubicBezTo>
                      <a:pt x="433566" y="42103"/>
                      <a:pt x="533330" y="72848"/>
                      <a:pt x="631839" y="106102"/>
                    </a:cubicBezTo>
                    <a:cubicBezTo>
                      <a:pt x="655055" y="113632"/>
                      <a:pt x="658820" y="135592"/>
                      <a:pt x="671996" y="150024"/>
                    </a:cubicBezTo>
                    <a:cubicBezTo>
                      <a:pt x="677643" y="156298"/>
                      <a:pt x="678898" y="171357"/>
                      <a:pt x="693329" y="162573"/>
                    </a:cubicBezTo>
                    <a:cubicBezTo>
                      <a:pt x="704623" y="155671"/>
                      <a:pt x="721565" y="153161"/>
                      <a:pt x="718427" y="133083"/>
                    </a:cubicBezTo>
                    <a:cubicBezTo>
                      <a:pt x="715290" y="114887"/>
                      <a:pt x="713407" y="96691"/>
                      <a:pt x="717172" y="77867"/>
                    </a:cubicBezTo>
                    <a:cubicBezTo>
                      <a:pt x="729721" y="16377"/>
                      <a:pt x="774898" y="-12485"/>
                      <a:pt x="835132" y="5083"/>
                    </a:cubicBezTo>
                    <a:cubicBezTo>
                      <a:pt x="907289" y="25789"/>
                      <a:pt x="964386" y="119279"/>
                      <a:pt x="949328" y="192063"/>
                    </a:cubicBezTo>
                    <a:cubicBezTo>
                      <a:pt x="936151" y="257945"/>
                      <a:pt x="878426" y="287435"/>
                      <a:pt x="817564" y="259827"/>
                    </a:cubicBezTo>
                    <a:cubicBezTo>
                      <a:pt x="805015" y="254180"/>
                      <a:pt x="791211" y="247278"/>
                      <a:pt x="781799" y="236611"/>
                    </a:cubicBezTo>
                    <a:cubicBezTo>
                      <a:pt x="767368" y="220298"/>
                      <a:pt x="756074" y="227827"/>
                      <a:pt x="742898" y="236611"/>
                    </a:cubicBezTo>
                    <a:cubicBezTo>
                      <a:pt x="724702" y="248533"/>
                      <a:pt x="739133" y="259827"/>
                      <a:pt x="745407" y="267356"/>
                    </a:cubicBezTo>
                    <a:cubicBezTo>
                      <a:pt x="761094" y="287435"/>
                      <a:pt x="759211" y="307513"/>
                      <a:pt x="754191" y="330101"/>
                    </a:cubicBezTo>
                    <a:cubicBezTo>
                      <a:pt x="736623" y="416061"/>
                      <a:pt x="712153" y="500767"/>
                      <a:pt x="690192" y="586100"/>
                    </a:cubicBezTo>
                    <a:cubicBezTo>
                      <a:pt x="664467" y="598021"/>
                      <a:pt x="638741" y="610570"/>
                      <a:pt x="612389" y="622492"/>
                    </a:cubicBezTo>
                    <a:cubicBezTo>
                      <a:pt x="604232" y="613080"/>
                      <a:pt x="611134" y="603668"/>
                      <a:pt x="613644" y="594884"/>
                    </a:cubicBezTo>
                    <a:cubicBezTo>
                      <a:pt x="631212" y="527747"/>
                      <a:pt x="645643" y="459355"/>
                      <a:pt x="660074" y="391591"/>
                    </a:cubicBezTo>
                    <a:cubicBezTo>
                      <a:pt x="661957" y="382807"/>
                      <a:pt x="664467" y="374650"/>
                      <a:pt x="663839" y="365866"/>
                    </a:cubicBezTo>
                    <a:cubicBezTo>
                      <a:pt x="656310" y="360219"/>
                      <a:pt x="651918" y="367120"/>
                      <a:pt x="646898" y="369630"/>
                    </a:cubicBezTo>
                    <a:cubicBezTo>
                      <a:pt x="541487" y="425473"/>
                      <a:pt x="441095" y="490100"/>
                      <a:pt x="347606" y="564766"/>
                    </a:cubicBezTo>
                    <a:cubicBezTo>
                      <a:pt x="287998" y="612452"/>
                      <a:pt x="223998" y="655119"/>
                      <a:pt x="161881" y="700295"/>
                    </a:cubicBezTo>
                    <a:cubicBezTo>
                      <a:pt x="156862" y="704060"/>
                      <a:pt x="151842" y="707825"/>
                      <a:pt x="145567" y="709079"/>
                    </a:cubicBezTo>
                    <a:cubicBezTo>
                      <a:pt x="117332" y="693393"/>
                      <a:pt x="111058" y="664531"/>
                      <a:pt x="101019" y="637550"/>
                    </a:cubicBezTo>
                    <a:cubicBezTo>
                      <a:pt x="133646" y="603041"/>
                      <a:pt x="172548" y="576061"/>
                      <a:pt x="207058" y="543433"/>
                    </a:cubicBezTo>
                    <a:cubicBezTo>
                      <a:pt x="244704" y="508296"/>
                      <a:pt x="284234" y="475041"/>
                      <a:pt x="321253" y="438649"/>
                    </a:cubicBezTo>
                    <a:cubicBezTo>
                      <a:pt x="326900" y="433002"/>
                      <a:pt x="334429" y="429238"/>
                      <a:pt x="340076" y="424846"/>
                    </a:cubicBezTo>
                    <a:cubicBezTo>
                      <a:pt x="308077" y="443669"/>
                      <a:pt x="271685" y="454336"/>
                      <a:pt x="237175" y="468767"/>
                    </a:cubicBezTo>
                    <a:cubicBezTo>
                      <a:pt x="186352" y="490100"/>
                      <a:pt x="134274" y="508924"/>
                      <a:pt x="84078" y="532139"/>
                    </a:cubicBezTo>
                    <a:cubicBezTo>
                      <a:pt x="71529" y="537786"/>
                      <a:pt x="58980" y="546570"/>
                      <a:pt x="43294" y="543433"/>
                    </a:cubicBezTo>
                    <a:cubicBezTo>
                      <a:pt x="23843" y="523982"/>
                      <a:pt x="2510" y="505159"/>
                      <a:pt x="0" y="475041"/>
                    </a:cubicBezTo>
                    <a:cubicBezTo>
                      <a:pt x="18196" y="460610"/>
                      <a:pt x="38901" y="449944"/>
                      <a:pt x="59608" y="439904"/>
                    </a:cubicBezTo>
                    <a:cubicBezTo>
                      <a:pt x="146822" y="397238"/>
                      <a:pt x="232156" y="351434"/>
                      <a:pt x="321253" y="311278"/>
                    </a:cubicBezTo>
                    <a:cubicBezTo>
                      <a:pt x="400939" y="275513"/>
                      <a:pt x="468076" y="220925"/>
                      <a:pt x="540859" y="173867"/>
                    </a:cubicBezTo>
                    <a:cubicBezTo>
                      <a:pt x="543369" y="172612"/>
                      <a:pt x="544624" y="170102"/>
                      <a:pt x="544624" y="166965"/>
                    </a:cubicBezTo>
                    <a:cubicBezTo>
                      <a:pt x="538977" y="159435"/>
                      <a:pt x="529565" y="159435"/>
                      <a:pt x="521409" y="156298"/>
                    </a:cubicBezTo>
                    <a:cubicBezTo>
                      <a:pt x="444860" y="129945"/>
                      <a:pt x="367057" y="106730"/>
                      <a:pt x="289253" y="84769"/>
                    </a:cubicBezTo>
                    <a:cubicBezTo>
                      <a:pt x="279214" y="82259"/>
                      <a:pt x="266037" y="84142"/>
                      <a:pt x="264155" y="70338"/>
                    </a:cubicBezTo>
                    <a:close/>
                  </a:path>
                </a:pathLst>
              </a:custGeom>
              <a:solidFill>
                <a:schemeClr val="accent1"/>
              </a:solidFill>
              <a:ln w="6274" cap="flat">
                <a:noFill/>
                <a:prstDash val="solid"/>
                <a:miter/>
              </a:ln>
            </p:spPr>
            <p:txBody>
              <a:bodyPr rtlCol="0" anchor="ctr"/>
              <a:lstStyle/>
              <a:p>
                <a:endParaRPr lang="en-US"/>
              </a:p>
            </p:txBody>
          </p:sp>
        </p:grpSp>
      </p:grpSp>
      <p:sp>
        <p:nvSpPr>
          <p:cNvPr id="39" name="Oval 38">
            <a:extLst>
              <a:ext uri="{FF2B5EF4-FFF2-40B4-BE49-F238E27FC236}">
                <a16:creationId xmlns:a16="http://schemas.microsoft.com/office/drawing/2014/main" id="{1F6ECA1D-820C-4088-B61E-824153FAACB0}"/>
              </a:ext>
            </a:extLst>
          </p:cNvPr>
          <p:cNvSpPr/>
          <p:nvPr/>
        </p:nvSpPr>
        <p:spPr>
          <a:xfrm flipH="1">
            <a:off x="2977193" y="1427046"/>
            <a:ext cx="744749" cy="617380"/>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0" name="Trapezoid 13">
            <a:extLst>
              <a:ext uri="{FF2B5EF4-FFF2-40B4-BE49-F238E27FC236}">
                <a16:creationId xmlns:a16="http://schemas.microsoft.com/office/drawing/2014/main" id="{EAB635DE-58EF-4585-A0F5-0790A1957A5B}"/>
              </a:ext>
            </a:extLst>
          </p:cNvPr>
          <p:cNvSpPr/>
          <p:nvPr/>
        </p:nvSpPr>
        <p:spPr>
          <a:xfrm>
            <a:off x="9498563" y="2894682"/>
            <a:ext cx="1878661" cy="1397400"/>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1" name="Rectangle 40"/>
          <p:cNvSpPr/>
          <p:nvPr/>
        </p:nvSpPr>
        <p:spPr>
          <a:xfrm>
            <a:off x="2927439" y="2308611"/>
            <a:ext cx="5747323" cy="3065455"/>
          </a:xfrm>
          <a:prstGeom prst="rect">
            <a:avLst/>
          </a:prstGeom>
        </p:spPr>
        <p:txBody>
          <a:bodyPr wrap="square">
            <a:spAutoFit/>
          </a:bodyPr>
          <a:lstStyle/>
          <a:p>
            <a:pPr algn="just">
              <a:lnSpc>
                <a:spcPct val="115000"/>
              </a:lnSpc>
              <a:spcAft>
                <a:spcPts val="800"/>
              </a:spcAft>
            </a:pPr>
            <a:r>
              <a:rPr lang="en-US" sz="2400" dirty="0">
                <a:ea typeface="Calibri" panose="020F0502020204030204" pitchFamily="34" charset="0"/>
                <a:cs typeface="Arial" panose="020B0604020202020204" pitchFamily="34" charset="0"/>
              </a:rPr>
              <a:t>By the application of innovative digital technologies, the expansion of insurance and takaful to a wider population with simpler and affordable covers, coupled with the protection solutions that meet the needs of the customer beyond the current traditional covers will be possible.</a:t>
            </a:r>
            <a:endParaRPr lang="en-US" sz="1600" dirty="0">
              <a:ea typeface="Calibri" panose="020F0502020204030204" pitchFamily="34" charset="0"/>
              <a:cs typeface="Arial" panose="020B0604020202020204" pitchFamily="34" charset="0"/>
            </a:endParaRPr>
          </a:p>
        </p:txBody>
      </p:sp>
      <p:sp>
        <p:nvSpPr>
          <p:cNvPr id="44" name="Rectangle 9">
            <a:extLst>
              <a:ext uri="{FF2B5EF4-FFF2-40B4-BE49-F238E27FC236}">
                <a16:creationId xmlns:a16="http://schemas.microsoft.com/office/drawing/2014/main" id="{AB31969A-CB3B-44BC-9BE8-FD86A76E81E8}"/>
              </a:ext>
            </a:extLst>
          </p:cNvPr>
          <p:cNvSpPr/>
          <p:nvPr/>
        </p:nvSpPr>
        <p:spPr>
          <a:xfrm>
            <a:off x="3184835" y="1581532"/>
            <a:ext cx="329463" cy="30840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cxnSp>
        <p:nvCxnSpPr>
          <p:cNvPr id="45" name="Straight Connector 44">
            <a:extLst>
              <a:ext uri="{FF2B5EF4-FFF2-40B4-BE49-F238E27FC236}">
                <a16:creationId xmlns:a16="http://schemas.microsoft.com/office/drawing/2014/main" id="{5AF0F888-1550-4BA0-A5FE-B159ED662AF1}"/>
              </a:ext>
            </a:extLst>
          </p:cNvPr>
          <p:cNvCxnSpPr>
            <a:cxnSpLocks/>
          </p:cNvCxnSpPr>
          <p:nvPr/>
        </p:nvCxnSpPr>
        <p:spPr>
          <a:xfrm flipH="1">
            <a:off x="3031260" y="2173554"/>
            <a:ext cx="5539680" cy="28072"/>
          </a:xfrm>
          <a:prstGeom prst="line">
            <a:avLst/>
          </a:prstGeom>
          <a:ln w="444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567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8319" y="391885"/>
            <a:ext cx="1148258" cy="1483027"/>
          </a:xfrm>
          <a:prstGeom prst="rect">
            <a:avLst/>
          </a:prstGeom>
        </p:spPr>
      </p:pic>
      <p:grpSp>
        <p:nvGrpSpPr>
          <p:cNvPr id="5" name="Group 4">
            <a:extLst>
              <a:ext uri="{FF2B5EF4-FFF2-40B4-BE49-F238E27FC236}">
                <a16:creationId xmlns:a16="http://schemas.microsoft.com/office/drawing/2014/main" id="{297AE816-B5EF-4AF7-8B6E-A7A457D7CC55}"/>
              </a:ext>
            </a:extLst>
          </p:cNvPr>
          <p:cNvGrpSpPr/>
          <p:nvPr/>
        </p:nvGrpSpPr>
        <p:grpSpPr>
          <a:xfrm>
            <a:off x="10525482" y="2854378"/>
            <a:ext cx="1287224" cy="3238790"/>
            <a:chOff x="8639132" y="2609739"/>
            <a:chExt cx="2538541" cy="3514074"/>
          </a:xfrm>
        </p:grpSpPr>
        <p:grpSp>
          <p:nvGrpSpPr>
            <p:cNvPr id="6" name="Group 5">
              <a:extLst>
                <a:ext uri="{FF2B5EF4-FFF2-40B4-BE49-F238E27FC236}">
                  <a16:creationId xmlns:a16="http://schemas.microsoft.com/office/drawing/2014/main" id="{7F63B3D0-89AC-452D-9B89-7C88A59AF849}"/>
                </a:ext>
              </a:extLst>
            </p:cNvPr>
            <p:cNvGrpSpPr/>
            <p:nvPr/>
          </p:nvGrpSpPr>
          <p:grpSpPr>
            <a:xfrm>
              <a:off x="9361227" y="4899623"/>
              <a:ext cx="1422003" cy="1224190"/>
              <a:chOff x="5580112" y="4160675"/>
              <a:chExt cx="2016224" cy="1735751"/>
            </a:xfrm>
          </p:grpSpPr>
          <p:sp>
            <p:nvSpPr>
              <p:cNvPr id="20" name="Trapezoid 1">
                <a:extLst>
                  <a:ext uri="{FF2B5EF4-FFF2-40B4-BE49-F238E27FC236}">
                    <a16:creationId xmlns:a16="http://schemas.microsoft.com/office/drawing/2014/main" id="{0BEB667F-BC6D-4617-8600-953006D1D31E}"/>
                  </a:ext>
                </a:extLst>
              </p:cNvPr>
              <p:cNvSpPr/>
              <p:nvPr/>
            </p:nvSpPr>
            <p:spPr>
              <a:xfrm rot="10800000">
                <a:off x="5796136" y="4653136"/>
                <a:ext cx="1584176" cy="1243290"/>
              </a:xfrm>
              <a:custGeom>
                <a:avLst/>
                <a:gdLst>
                  <a:gd name="connsiteX0" fmla="*/ 0 w 1584176"/>
                  <a:gd name="connsiteY0" fmla="*/ 1216152 h 1216152"/>
                  <a:gd name="connsiteX1" fmla="*/ 304038 w 1584176"/>
                  <a:gd name="connsiteY1" fmla="*/ 0 h 1216152"/>
                  <a:gd name="connsiteX2" fmla="*/ 1280138 w 1584176"/>
                  <a:gd name="connsiteY2" fmla="*/ 0 h 1216152"/>
                  <a:gd name="connsiteX3" fmla="*/ 1584176 w 1584176"/>
                  <a:gd name="connsiteY3" fmla="*/ 1216152 h 1216152"/>
                  <a:gd name="connsiteX4" fmla="*/ 0 w 1584176"/>
                  <a:gd name="connsiteY4" fmla="*/ 1216152 h 1216152"/>
                  <a:gd name="connsiteX0" fmla="*/ 0 w 1584176"/>
                  <a:gd name="connsiteY0" fmla="*/ 1235792 h 1235792"/>
                  <a:gd name="connsiteX1" fmla="*/ 304038 w 1584176"/>
                  <a:gd name="connsiteY1" fmla="*/ 19640 h 1235792"/>
                  <a:gd name="connsiteX2" fmla="*/ 1280138 w 1584176"/>
                  <a:gd name="connsiteY2" fmla="*/ 19640 h 1235792"/>
                  <a:gd name="connsiteX3" fmla="*/ 1584176 w 1584176"/>
                  <a:gd name="connsiteY3" fmla="*/ 1235792 h 1235792"/>
                  <a:gd name="connsiteX4" fmla="*/ 0 w 1584176"/>
                  <a:gd name="connsiteY4" fmla="*/ 1235792 h 1235792"/>
                  <a:gd name="connsiteX0" fmla="*/ 0 w 1584176"/>
                  <a:gd name="connsiteY0" fmla="*/ 1243290 h 1243290"/>
                  <a:gd name="connsiteX1" fmla="*/ 304038 w 1584176"/>
                  <a:gd name="connsiteY1" fmla="*/ 27138 h 1243290"/>
                  <a:gd name="connsiteX2" fmla="*/ 1280138 w 1584176"/>
                  <a:gd name="connsiteY2" fmla="*/ 27138 h 1243290"/>
                  <a:gd name="connsiteX3" fmla="*/ 1584176 w 1584176"/>
                  <a:gd name="connsiteY3" fmla="*/ 1243290 h 1243290"/>
                  <a:gd name="connsiteX4" fmla="*/ 0 w 1584176"/>
                  <a:gd name="connsiteY4" fmla="*/ 1243290 h 1243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176" h="1243290">
                    <a:moveTo>
                      <a:pt x="0" y="1243290"/>
                    </a:moveTo>
                    <a:lnTo>
                      <a:pt x="304038" y="27138"/>
                    </a:lnTo>
                    <a:cubicBezTo>
                      <a:pt x="629405" y="-57"/>
                      <a:pt x="941174" y="-17053"/>
                      <a:pt x="1280138" y="27138"/>
                    </a:cubicBezTo>
                    <a:lnTo>
                      <a:pt x="1584176" y="1243290"/>
                    </a:lnTo>
                    <a:lnTo>
                      <a:pt x="0" y="1243290"/>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1" name="Trapezoid 6">
                <a:extLst>
                  <a:ext uri="{FF2B5EF4-FFF2-40B4-BE49-F238E27FC236}">
                    <a16:creationId xmlns:a16="http://schemas.microsoft.com/office/drawing/2014/main" id="{C0200B7F-478C-4F1E-9583-8C44DD9B4850}"/>
                  </a:ext>
                </a:extLst>
              </p:cNvPr>
              <p:cNvSpPr/>
              <p:nvPr/>
            </p:nvSpPr>
            <p:spPr>
              <a:xfrm rot="10800000">
                <a:off x="5580112" y="4312147"/>
                <a:ext cx="2016224" cy="471979"/>
              </a:xfrm>
              <a:custGeom>
                <a:avLst/>
                <a:gdLst>
                  <a:gd name="connsiteX0" fmla="*/ 0 w 2016224"/>
                  <a:gd name="connsiteY0" fmla="*/ 360040 h 360040"/>
                  <a:gd name="connsiteX1" fmla="*/ 128109 w 2016224"/>
                  <a:gd name="connsiteY1" fmla="*/ 0 h 360040"/>
                  <a:gd name="connsiteX2" fmla="*/ 1888115 w 2016224"/>
                  <a:gd name="connsiteY2" fmla="*/ 0 h 360040"/>
                  <a:gd name="connsiteX3" fmla="*/ 2016224 w 2016224"/>
                  <a:gd name="connsiteY3" fmla="*/ 360040 h 360040"/>
                  <a:gd name="connsiteX4" fmla="*/ 0 w 2016224"/>
                  <a:gd name="connsiteY4" fmla="*/ 360040 h 360040"/>
                  <a:gd name="connsiteX0" fmla="*/ 0 w 2016224"/>
                  <a:gd name="connsiteY0" fmla="*/ 431046 h 431046"/>
                  <a:gd name="connsiteX1" fmla="*/ 128109 w 2016224"/>
                  <a:gd name="connsiteY1" fmla="*/ 71006 h 431046"/>
                  <a:gd name="connsiteX2" fmla="*/ 1888115 w 2016224"/>
                  <a:gd name="connsiteY2" fmla="*/ 71006 h 431046"/>
                  <a:gd name="connsiteX3" fmla="*/ 2016224 w 2016224"/>
                  <a:gd name="connsiteY3" fmla="*/ 431046 h 431046"/>
                  <a:gd name="connsiteX4" fmla="*/ 0 w 2016224"/>
                  <a:gd name="connsiteY4" fmla="*/ 431046 h 431046"/>
                  <a:gd name="connsiteX0" fmla="*/ 0 w 2016224"/>
                  <a:gd name="connsiteY0" fmla="*/ 458241 h 458241"/>
                  <a:gd name="connsiteX1" fmla="*/ 128109 w 2016224"/>
                  <a:gd name="connsiteY1" fmla="*/ 98201 h 458241"/>
                  <a:gd name="connsiteX2" fmla="*/ 1888115 w 2016224"/>
                  <a:gd name="connsiteY2" fmla="*/ 98201 h 458241"/>
                  <a:gd name="connsiteX3" fmla="*/ 2016224 w 2016224"/>
                  <a:gd name="connsiteY3" fmla="*/ 458241 h 458241"/>
                  <a:gd name="connsiteX4" fmla="*/ 0 w 2016224"/>
                  <a:gd name="connsiteY4" fmla="*/ 458241 h 458241"/>
                  <a:gd name="connsiteX0" fmla="*/ 0 w 2016224"/>
                  <a:gd name="connsiteY0" fmla="*/ 465296 h 465296"/>
                  <a:gd name="connsiteX1" fmla="*/ 128109 w 2016224"/>
                  <a:gd name="connsiteY1" fmla="*/ 105256 h 465296"/>
                  <a:gd name="connsiteX2" fmla="*/ 1888115 w 2016224"/>
                  <a:gd name="connsiteY2" fmla="*/ 105256 h 465296"/>
                  <a:gd name="connsiteX3" fmla="*/ 2016224 w 2016224"/>
                  <a:gd name="connsiteY3" fmla="*/ 465296 h 465296"/>
                  <a:gd name="connsiteX4" fmla="*/ 0 w 2016224"/>
                  <a:gd name="connsiteY4" fmla="*/ 465296 h 465296"/>
                  <a:gd name="connsiteX0" fmla="*/ 0 w 2016224"/>
                  <a:gd name="connsiteY0" fmla="*/ 471979 h 471979"/>
                  <a:gd name="connsiteX1" fmla="*/ 128109 w 2016224"/>
                  <a:gd name="connsiteY1" fmla="*/ 111939 h 471979"/>
                  <a:gd name="connsiteX2" fmla="*/ 1888115 w 2016224"/>
                  <a:gd name="connsiteY2" fmla="*/ 111939 h 471979"/>
                  <a:gd name="connsiteX3" fmla="*/ 2016224 w 2016224"/>
                  <a:gd name="connsiteY3" fmla="*/ 471979 h 471979"/>
                  <a:gd name="connsiteX4" fmla="*/ 0 w 2016224"/>
                  <a:gd name="connsiteY4" fmla="*/ 471979 h 47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224" h="471979">
                    <a:moveTo>
                      <a:pt x="0" y="471979"/>
                    </a:moveTo>
                    <a:lnTo>
                      <a:pt x="128109" y="111939"/>
                    </a:lnTo>
                    <a:cubicBezTo>
                      <a:pt x="572010" y="-7034"/>
                      <a:pt x="1260655" y="-64822"/>
                      <a:pt x="1888115" y="111939"/>
                    </a:cubicBezTo>
                    <a:lnTo>
                      <a:pt x="2016224" y="471979"/>
                    </a:lnTo>
                    <a:lnTo>
                      <a:pt x="0" y="471979"/>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2" name="Oval 21">
                <a:extLst>
                  <a:ext uri="{FF2B5EF4-FFF2-40B4-BE49-F238E27FC236}">
                    <a16:creationId xmlns:a16="http://schemas.microsoft.com/office/drawing/2014/main" id="{E24C7281-3E70-4E1A-A657-C50C3EF2BAA3}"/>
                  </a:ext>
                </a:extLst>
              </p:cNvPr>
              <p:cNvSpPr/>
              <p:nvPr/>
            </p:nvSpPr>
            <p:spPr>
              <a:xfrm>
                <a:off x="5580223" y="4160675"/>
                <a:ext cx="2016000" cy="30294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7" name="Freeform 9">
              <a:extLst>
                <a:ext uri="{FF2B5EF4-FFF2-40B4-BE49-F238E27FC236}">
                  <a16:creationId xmlns:a16="http://schemas.microsoft.com/office/drawing/2014/main" id="{5A4C868E-10B5-41D6-94F0-D5E661CB51BF}"/>
                </a:ext>
              </a:extLst>
            </p:cNvPr>
            <p:cNvSpPr/>
            <p:nvPr/>
          </p:nvSpPr>
          <p:spPr>
            <a:xfrm>
              <a:off x="9810121" y="3031449"/>
              <a:ext cx="384488" cy="2030026"/>
            </a:xfrm>
            <a:custGeom>
              <a:avLst/>
              <a:gdLst>
                <a:gd name="connsiteX0" fmla="*/ 171450 w 323850"/>
                <a:gd name="connsiteY0" fmla="*/ 28575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71450 w 323850"/>
                <a:gd name="connsiteY9" fmla="*/ 28575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76225 w 323850"/>
                <a:gd name="connsiteY7" fmla="*/ 0 h 2152650"/>
                <a:gd name="connsiteX8" fmla="*/ 167117 w 323850"/>
                <a:gd name="connsiteY8" fmla="*/ 2573 h 2152650"/>
                <a:gd name="connsiteX0" fmla="*/ 167117 w 327783"/>
                <a:gd name="connsiteY0" fmla="*/ 2573 h 2152650"/>
                <a:gd name="connsiteX1" fmla="*/ 152400 w 327783"/>
                <a:gd name="connsiteY1" fmla="*/ 647700 h 2152650"/>
                <a:gd name="connsiteX2" fmla="*/ 0 w 327783"/>
                <a:gd name="connsiteY2" fmla="*/ 1457325 h 2152650"/>
                <a:gd name="connsiteX3" fmla="*/ 180975 w 327783"/>
                <a:gd name="connsiteY3" fmla="*/ 2152650 h 2152650"/>
                <a:gd name="connsiteX4" fmla="*/ 323850 w 327783"/>
                <a:gd name="connsiteY4" fmla="*/ 2066925 h 2152650"/>
                <a:gd name="connsiteX5" fmla="*/ 161925 w 327783"/>
                <a:gd name="connsiteY5" fmla="*/ 1419225 h 2152650"/>
                <a:gd name="connsiteX6" fmla="*/ 295275 w 327783"/>
                <a:gd name="connsiteY6" fmla="*/ 628650 h 2152650"/>
                <a:gd name="connsiteX7" fmla="*/ 276225 w 327783"/>
                <a:gd name="connsiteY7" fmla="*/ 0 h 2152650"/>
                <a:gd name="connsiteX8" fmla="*/ 167117 w 327783"/>
                <a:gd name="connsiteY8"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78793 w 361458"/>
                <a:gd name="connsiteY0" fmla="*/ 2573 h 2152650"/>
                <a:gd name="connsiteX1" fmla="*/ 164076 w 361458"/>
                <a:gd name="connsiteY1" fmla="*/ 647700 h 2152650"/>
                <a:gd name="connsiteX2" fmla="*/ 11676 w 361458"/>
                <a:gd name="connsiteY2" fmla="*/ 1457325 h 2152650"/>
                <a:gd name="connsiteX3" fmla="*/ 192651 w 361458"/>
                <a:gd name="connsiteY3" fmla="*/ 2152650 h 2152650"/>
                <a:gd name="connsiteX4" fmla="*/ 335526 w 361458"/>
                <a:gd name="connsiteY4" fmla="*/ 2066925 h 2152650"/>
                <a:gd name="connsiteX5" fmla="*/ 173601 w 361458"/>
                <a:gd name="connsiteY5" fmla="*/ 1419225 h 2152650"/>
                <a:gd name="connsiteX6" fmla="*/ 306951 w 361458"/>
                <a:gd name="connsiteY6" fmla="*/ 628650 h 2152650"/>
                <a:gd name="connsiteX7" fmla="*/ 360986 w 361458"/>
                <a:gd name="connsiteY7" fmla="*/ 216050 h 2152650"/>
                <a:gd name="connsiteX8" fmla="*/ 287901 w 361458"/>
                <a:gd name="connsiteY8" fmla="*/ 0 h 2152650"/>
                <a:gd name="connsiteX9" fmla="*/ 178793 w 361458"/>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35526 w 361849"/>
                <a:gd name="connsiteY4" fmla="*/ 2066925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61528 w 361849"/>
                <a:gd name="connsiteY4" fmla="*/ 2131929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528"/>
                <a:gd name="connsiteY0" fmla="*/ 2573 h 2152650"/>
                <a:gd name="connsiteX1" fmla="*/ 164076 w 361528"/>
                <a:gd name="connsiteY1" fmla="*/ 647700 h 2152650"/>
                <a:gd name="connsiteX2" fmla="*/ 11676 w 361528"/>
                <a:gd name="connsiteY2" fmla="*/ 1457325 h 2152650"/>
                <a:gd name="connsiteX3" fmla="*/ 192651 w 361528"/>
                <a:gd name="connsiteY3" fmla="*/ 2152650 h 2152650"/>
                <a:gd name="connsiteX4" fmla="*/ 361528 w 361528"/>
                <a:gd name="connsiteY4" fmla="*/ 2131929 h 2152650"/>
                <a:gd name="connsiteX5" fmla="*/ 173601 w 361528"/>
                <a:gd name="connsiteY5" fmla="*/ 1419225 h 2152650"/>
                <a:gd name="connsiteX6" fmla="*/ 315618 w 361528"/>
                <a:gd name="connsiteY6" fmla="*/ 654652 h 2152650"/>
                <a:gd name="connsiteX7" fmla="*/ 287901 w 361528"/>
                <a:gd name="connsiteY7" fmla="*/ 0 h 2152650"/>
                <a:gd name="connsiteX8" fmla="*/ 178793 w 361528"/>
                <a:gd name="connsiteY8" fmla="*/ 2573 h 2152650"/>
                <a:gd name="connsiteX0" fmla="*/ 178793 w 374776"/>
                <a:gd name="connsiteY0" fmla="*/ 2573 h 2152650"/>
                <a:gd name="connsiteX1" fmla="*/ 164076 w 374776"/>
                <a:gd name="connsiteY1" fmla="*/ 647700 h 2152650"/>
                <a:gd name="connsiteX2" fmla="*/ 11676 w 374776"/>
                <a:gd name="connsiteY2" fmla="*/ 1457325 h 2152650"/>
                <a:gd name="connsiteX3" fmla="*/ 192651 w 374776"/>
                <a:gd name="connsiteY3" fmla="*/ 2152650 h 2152650"/>
                <a:gd name="connsiteX4" fmla="*/ 361528 w 374776"/>
                <a:gd name="connsiteY4" fmla="*/ 2131929 h 2152650"/>
                <a:gd name="connsiteX5" fmla="*/ 173601 w 374776"/>
                <a:gd name="connsiteY5" fmla="*/ 1419225 h 2152650"/>
                <a:gd name="connsiteX6" fmla="*/ 315618 w 374776"/>
                <a:gd name="connsiteY6" fmla="*/ 654652 h 2152650"/>
                <a:gd name="connsiteX7" fmla="*/ 287901 w 374776"/>
                <a:gd name="connsiteY7" fmla="*/ 0 h 2152650"/>
                <a:gd name="connsiteX8" fmla="*/ 178793 w 374776"/>
                <a:gd name="connsiteY8" fmla="*/ 2573 h 2152650"/>
                <a:gd name="connsiteX0" fmla="*/ 178793 w 391181"/>
                <a:gd name="connsiteY0" fmla="*/ 2573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78793 w 391181"/>
                <a:gd name="connsiteY8" fmla="*/ 2573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50132 w 392855"/>
                <a:gd name="connsiteY0" fmla="*/ 15574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50132 w 392855"/>
                <a:gd name="connsiteY8" fmla="*/ 15574 h 2152650"/>
                <a:gd name="connsiteX0" fmla="*/ 132798 w 392855"/>
                <a:gd name="connsiteY0" fmla="*/ 11240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32798 w 392855"/>
                <a:gd name="connsiteY8" fmla="*/ 11240 h 2152650"/>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46589 w 418794"/>
                <a:gd name="connsiteY0" fmla="*/ 0 h 2158745"/>
                <a:gd name="connsiteX1" fmla="*/ 179541 w 418794"/>
                <a:gd name="connsiteY1" fmla="*/ 653795 h 2158745"/>
                <a:gd name="connsiteX2" fmla="*/ 22807 w 418794"/>
                <a:gd name="connsiteY2" fmla="*/ 1463420 h 2158745"/>
                <a:gd name="connsiteX3" fmla="*/ 225450 w 418794"/>
                <a:gd name="connsiteY3" fmla="*/ 2158745 h 2158745"/>
                <a:gd name="connsiteX4" fmla="*/ 394327 w 418794"/>
                <a:gd name="connsiteY4" fmla="*/ 2138024 h 2158745"/>
                <a:gd name="connsiteX5" fmla="*/ 206400 w 418794"/>
                <a:gd name="connsiteY5" fmla="*/ 1425320 h 2158745"/>
                <a:gd name="connsiteX6" fmla="*/ 348417 w 418794"/>
                <a:gd name="connsiteY6" fmla="*/ 660747 h 2158745"/>
                <a:gd name="connsiteX7" fmla="*/ 320700 w 418794"/>
                <a:gd name="connsiteY7" fmla="*/ 6095 h 2158745"/>
                <a:gd name="connsiteX8" fmla="*/ 146589 w 418794"/>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2139 w 408867"/>
                <a:gd name="connsiteY5" fmla="*/ 1442655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867" h="2158745">
                  <a:moveTo>
                    <a:pt x="136662" y="0"/>
                  </a:moveTo>
                  <a:cubicBezTo>
                    <a:pt x="357106" y="423057"/>
                    <a:pt x="226524" y="447420"/>
                    <a:pt x="169614" y="653795"/>
                  </a:cubicBezTo>
                  <a:cubicBezTo>
                    <a:pt x="62476" y="928004"/>
                    <a:pt x="-35995" y="1228214"/>
                    <a:pt x="12880" y="1463420"/>
                  </a:cubicBezTo>
                  <a:cubicBezTo>
                    <a:pt x="90539" y="1695195"/>
                    <a:pt x="124862" y="1909635"/>
                    <a:pt x="215523" y="2158745"/>
                  </a:cubicBezTo>
                  <a:lnTo>
                    <a:pt x="384400" y="2138024"/>
                  </a:lnTo>
                  <a:cubicBezTo>
                    <a:pt x="291422" y="1891788"/>
                    <a:pt x="246114" y="1701891"/>
                    <a:pt x="183472" y="1464323"/>
                  </a:cubicBezTo>
                  <a:cubicBezTo>
                    <a:pt x="123916" y="1200798"/>
                    <a:pt x="220367" y="928605"/>
                    <a:pt x="338490" y="660747"/>
                  </a:cubicBezTo>
                  <a:cubicBezTo>
                    <a:pt x="409544" y="458878"/>
                    <a:pt x="463586" y="335791"/>
                    <a:pt x="310773" y="6095"/>
                  </a:cubicBezTo>
                  <a:lnTo>
                    <a:pt x="136662"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8" name="Group 7">
              <a:extLst>
                <a:ext uri="{FF2B5EF4-FFF2-40B4-BE49-F238E27FC236}">
                  <a16:creationId xmlns:a16="http://schemas.microsoft.com/office/drawing/2014/main" id="{D47D368D-51A4-48C9-AF86-B2778021A976}"/>
                </a:ext>
              </a:extLst>
            </p:cNvPr>
            <p:cNvGrpSpPr/>
            <p:nvPr/>
          </p:nvGrpSpPr>
          <p:grpSpPr>
            <a:xfrm rot="15300000">
              <a:off x="8824481" y="3920674"/>
              <a:ext cx="840355" cy="1211053"/>
              <a:chOff x="967240" y="3289369"/>
              <a:chExt cx="1100200" cy="1585520"/>
            </a:xfrm>
          </p:grpSpPr>
          <p:sp>
            <p:nvSpPr>
              <p:cNvPr id="18" name="Freeform 3">
                <a:extLst>
                  <a:ext uri="{FF2B5EF4-FFF2-40B4-BE49-F238E27FC236}">
                    <a16:creationId xmlns:a16="http://schemas.microsoft.com/office/drawing/2014/main" id="{EE0175B9-0515-4445-9C2B-7426B92651F5}"/>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9" name="Freeform 4">
                <a:extLst>
                  <a:ext uri="{FF2B5EF4-FFF2-40B4-BE49-F238E27FC236}">
                    <a16:creationId xmlns:a16="http://schemas.microsoft.com/office/drawing/2014/main" id="{5D095273-5169-48B5-8752-239AFD47EA4A}"/>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9" name="Freeform 13">
              <a:extLst>
                <a:ext uri="{FF2B5EF4-FFF2-40B4-BE49-F238E27FC236}">
                  <a16:creationId xmlns:a16="http://schemas.microsoft.com/office/drawing/2014/main" id="{F4795FD5-E379-4D01-A574-AB517E7F434F}"/>
                </a:ext>
              </a:extLst>
            </p:cNvPr>
            <p:cNvSpPr/>
            <p:nvPr/>
          </p:nvSpPr>
          <p:spPr>
            <a:xfrm rot="4407011">
              <a:off x="10407640" y="2828708"/>
              <a:ext cx="312622" cy="880439"/>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0" name="Group 9">
              <a:extLst>
                <a:ext uri="{FF2B5EF4-FFF2-40B4-BE49-F238E27FC236}">
                  <a16:creationId xmlns:a16="http://schemas.microsoft.com/office/drawing/2014/main" id="{7B31D70C-D624-4EA4-BAAB-889EAD7873BC}"/>
                </a:ext>
              </a:extLst>
            </p:cNvPr>
            <p:cNvGrpSpPr/>
            <p:nvPr/>
          </p:nvGrpSpPr>
          <p:grpSpPr>
            <a:xfrm rot="5400000">
              <a:off x="10163425" y="3352604"/>
              <a:ext cx="830970" cy="1197527"/>
              <a:chOff x="967240" y="3289369"/>
              <a:chExt cx="1100200" cy="1585520"/>
            </a:xfrm>
          </p:grpSpPr>
          <p:sp>
            <p:nvSpPr>
              <p:cNvPr id="16" name="Freeform 16">
                <a:extLst>
                  <a:ext uri="{FF2B5EF4-FFF2-40B4-BE49-F238E27FC236}">
                    <a16:creationId xmlns:a16="http://schemas.microsoft.com/office/drawing/2014/main" id="{408987E4-E6D5-474E-99E7-5BFE1B0AA6F4}"/>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 name="Freeform 17">
                <a:extLst>
                  <a:ext uri="{FF2B5EF4-FFF2-40B4-BE49-F238E27FC236}">
                    <a16:creationId xmlns:a16="http://schemas.microsoft.com/office/drawing/2014/main" id="{750DD27B-30BE-44F8-B18C-B9B5A66A89A1}"/>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11" name="Freeform 18">
              <a:extLst>
                <a:ext uri="{FF2B5EF4-FFF2-40B4-BE49-F238E27FC236}">
                  <a16:creationId xmlns:a16="http://schemas.microsoft.com/office/drawing/2014/main" id="{25B7BF15-E5BD-422C-A481-48D5B10A4B55}"/>
                </a:ext>
              </a:extLst>
            </p:cNvPr>
            <p:cNvSpPr/>
            <p:nvPr/>
          </p:nvSpPr>
          <p:spPr>
            <a:xfrm rot="7156190" flipV="1">
              <a:off x="9396128" y="2784216"/>
              <a:ext cx="368290" cy="1037214"/>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2" name="Freeform 19">
              <a:extLst>
                <a:ext uri="{FF2B5EF4-FFF2-40B4-BE49-F238E27FC236}">
                  <a16:creationId xmlns:a16="http://schemas.microsoft.com/office/drawing/2014/main" id="{30C1B44E-B1D7-459F-84E1-24E1166F2447}"/>
                </a:ext>
              </a:extLst>
            </p:cNvPr>
            <p:cNvSpPr/>
            <p:nvPr/>
          </p:nvSpPr>
          <p:spPr>
            <a:xfrm rot="3762166">
              <a:off x="10320199" y="4082006"/>
              <a:ext cx="352120" cy="991677"/>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Freeform 20">
              <a:extLst>
                <a:ext uri="{FF2B5EF4-FFF2-40B4-BE49-F238E27FC236}">
                  <a16:creationId xmlns:a16="http://schemas.microsoft.com/office/drawing/2014/main" id="{78FF53C7-EE39-4D82-8BC3-90FED7CB7D5D}"/>
                </a:ext>
              </a:extLst>
            </p:cNvPr>
            <p:cNvSpPr/>
            <p:nvPr/>
          </p:nvSpPr>
          <p:spPr>
            <a:xfrm rot="6040617" flipV="1">
              <a:off x="9104381" y="3162082"/>
              <a:ext cx="430914" cy="1213583"/>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 name="Oval 1">
              <a:extLst>
                <a:ext uri="{FF2B5EF4-FFF2-40B4-BE49-F238E27FC236}">
                  <a16:creationId xmlns:a16="http://schemas.microsoft.com/office/drawing/2014/main" id="{BF68B5F4-2084-40C7-AB04-BAD31061B43B}"/>
                </a:ext>
              </a:extLst>
            </p:cNvPr>
            <p:cNvSpPr/>
            <p:nvPr/>
          </p:nvSpPr>
          <p:spPr>
            <a:xfrm>
              <a:off x="9777559" y="2609739"/>
              <a:ext cx="511534" cy="482610"/>
            </a:xfrm>
            <a:custGeom>
              <a:avLst/>
              <a:gdLst/>
              <a:ahLst/>
              <a:cxnLst/>
              <a:rect l="l" t="t" r="r" b="b"/>
              <a:pathLst>
                <a:path w="543969" h="513210">
                  <a:moveTo>
                    <a:pt x="72529" y="368152"/>
                  </a:moveTo>
                  <a:lnTo>
                    <a:pt x="471440" y="368152"/>
                  </a:lnTo>
                  <a:lnTo>
                    <a:pt x="471440" y="440681"/>
                  </a:lnTo>
                  <a:cubicBezTo>
                    <a:pt x="471440" y="480738"/>
                    <a:pt x="382141" y="513210"/>
                    <a:pt x="271985" y="513210"/>
                  </a:cubicBezTo>
                  <a:cubicBezTo>
                    <a:pt x="161829" y="513210"/>
                    <a:pt x="72529" y="480738"/>
                    <a:pt x="72529" y="440681"/>
                  </a:cubicBezTo>
                  <a:close/>
                  <a:moveTo>
                    <a:pt x="73404" y="245435"/>
                  </a:moveTo>
                  <a:lnTo>
                    <a:pt x="470566" y="245435"/>
                  </a:lnTo>
                  <a:cubicBezTo>
                    <a:pt x="491077" y="245435"/>
                    <a:pt x="507705" y="262062"/>
                    <a:pt x="507705" y="282574"/>
                  </a:cubicBezTo>
                  <a:lnTo>
                    <a:pt x="507705" y="298967"/>
                  </a:lnTo>
                  <a:cubicBezTo>
                    <a:pt x="507705" y="319478"/>
                    <a:pt x="491077" y="336106"/>
                    <a:pt x="470566" y="336106"/>
                  </a:cubicBezTo>
                  <a:lnTo>
                    <a:pt x="73404" y="336106"/>
                  </a:lnTo>
                  <a:cubicBezTo>
                    <a:pt x="52893" y="336106"/>
                    <a:pt x="36265" y="319478"/>
                    <a:pt x="36265" y="298967"/>
                  </a:cubicBezTo>
                  <a:lnTo>
                    <a:pt x="36265" y="282574"/>
                  </a:lnTo>
                  <a:cubicBezTo>
                    <a:pt x="36265" y="262062"/>
                    <a:pt x="52893" y="245435"/>
                    <a:pt x="73404" y="245435"/>
                  </a:cubicBezTo>
                  <a:close/>
                  <a:moveTo>
                    <a:pt x="55271" y="122718"/>
                  </a:moveTo>
                  <a:lnTo>
                    <a:pt x="488697" y="122718"/>
                  </a:lnTo>
                  <a:cubicBezTo>
                    <a:pt x="509209" y="122718"/>
                    <a:pt x="525837" y="139345"/>
                    <a:pt x="525837" y="159856"/>
                  </a:cubicBezTo>
                  <a:lnTo>
                    <a:pt x="525837" y="176250"/>
                  </a:lnTo>
                  <a:cubicBezTo>
                    <a:pt x="525837" y="196761"/>
                    <a:pt x="509209" y="213389"/>
                    <a:pt x="488697" y="213389"/>
                  </a:cubicBezTo>
                  <a:lnTo>
                    <a:pt x="55271" y="213389"/>
                  </a:lnTo>
                  <a:cubicBezTo>
                    <a:pt x="34760" y="213389"/>
                    <a:pt x="18132" y="196761"/>
                    <a:pt x="18132" y="176250"/>
                  </a:cubicBezTo>
                  <a:lnTo>
                    <a:pt x="18132" y="159856"/>
                  </a:lnTo>
                  <a:cubicBezTo>
                    <a:pt x="18132" y="139345"/>
                    <a:pt x="34760" y="122718"/>
                    <a:pt x="55271" y="122718"/>
                  </a:cubicBezTo>
                  <a:close/>
                  <a:moveTo>
                    <a:pt x="37139" y="0"/>
                  </a:moveTo>
                  <a:lnTo>
                    <a:pt x="506830" y="0"/>
                  </a:lnTo>
                  <a:cubicBezTo>
                    <a:pt x="527341" y="0"/>
                    <a:pt x="543969" y="16628"/>
                    <a:pt x="543969" y="37139"/>
                  </a:cubicBezTo>
                  <a:lnTo>
                    <a:pt x="543969" y="53533"/>
                  </a:lnTo>
                  <a:cubicBezTo>
                    <a:pt x="543969" y="74043"/>
                    <a:pt x="527341" y="90672"/>
                    <a:pt x="506830" y="90672"/>
                  </a:cubicBezTo>
                  <a:lnTo>
                    <a:pt x="37139" y="90672"/>
                  </a:lnTo>
                  <a:cubicBezTo>
                    <a:pt x="16628" y="90672"/>
                    <a:pt x="0" y="74043"/>
                    <a:pt x="0" y="53533"/>
                  </a:cubicBezTo>
                  <a:lnTo>
                    <a:pt x="0" y="37139"/>
                  </a:lnTo>
                  <a:cubicBezTo>
                    <a:pt x="0" y="16628"/>
                    <a:pt x="16628" y="0"/>
                    <a:pt x="3713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5" name="Chord 23">
              <a:extLst>
                <a:ext uri="{FF2B5EF4-FFF2-40B4-BE49-F238E27FC236}">
                  <a16:creationId xmlns:a16="http://schemas.microsoft.com/office/drawing/2014/main" id="{66C2A933-C046-405B-9BE4-0E99B5647633}"/>
                </a:ext>
              </a:extLst>
            </p:cNvPr>
            <p:cNvSpPr/>
            <p:nvPr/>
          </p:nvSpPr>
          <p:spPr>
            <a:xfrm>
              <a:off x="9695350" y="4926932"/>
              <a:ext cx="722992" cy="177384"/>
            </a:xfrm>
            <a:custGeom>
              <a:avLst/>
              <a:gdLst>
                <a:gd name="connsiteX0" fmla="*/ 115433 w 914400"/>
                <a:gd name="connsiteY0" fmla="*/ 153510 h 914400"/>
                <a:gd name="connsiteX1" fmla="*/ 462323 w 914400"/>
                <a:gd name="connsiteY1" fmla="*/ 28 h 914400"/>
                <a:gd name="connsiteX2" fmla="*/ 805686 w 914400"/>
                <a:gd name="connsiteY2" fmla="*/ 161244 h 914400"/>
                <a:gd name="connsiteX3" fmla="*/ 115433 w 914400"/>
                <a:gd name="connsiteY3" fmla="*/ 153510 h 914400"/>
                <a:gd name="connsiteX0" fmla="*/ 0 w 723591"/>
                <a:gd name="connsiteY0" fmla="*/ 177315 h 177532"/>
                <a:gd name="connsiteX1" fmla="*/ 380228 w 723591"/>
                <a:gd name="connsiteY1" fmla="*/ 21 h 177532"/>
                <a:gd name="connsiteX2" fmla="*/ 723591 w 723591"/>
                <a:gd name="connsiteY2" fmla="*/ 161237 h 177532"/>
                <a:gd name="connsiteX3" fmla="*/ 0 w 723591"/>
                <a:gd name="connsiteY3" fmla="*/ 177315 h 177532"/>
                <a:gd name="connsiteX0" fmla="*/ 0 w 759310"/>
                <a:gd name="connsiteY0" fmla="*/ 177315 h 185049"/>
                <a:gd name="connsiteX1" fmla="*/ 380228 w 759310"/>
                <a:gd name="connsiteY1" fmla="*/ 21 h 185049"/>
                <a:gd name="connsiteX2" fmla="*/ 759310 w 759310"/>
                <a:gd name="connsiteY2" fmla="*/ 185049 h 185049"/>
                <a:gd name="connsiteX3" fmla="*/ 0 w 759310"/>
                <a:gd name="connsiteY3" fmla="*/ 177315 h 185049"/>
                <a:gd name="connsiteX0" fmla="*/ 0 w 759310"/>
                <a:gd name="connsiteY0" fmla="*/ 177315 h 188144"/>
                <a:gd name="connsiteX1" fmla="*/ 380228 w 759310"/>
                <a:gd name="connsiteY1" fmla="*/ 21 h 188144"/>
                <a:gd name="connsiteX2" fmla="*/ 759310 w 759310"/>
                <a:gd name="connsiteY2" fmla="*/ 185049 h 188144"/>
                <a:gd name="connsiteX3" fmla="*/ 0 w 759310"/>
                <a:gd name="connsiteY3" fmla="*/ 177315 h 188144"/>
                <a:gd name="connsiteX0" fmla="*/ 0 w 759310"/>
                <a:gd name="connsiteY0" fmla="*/ 177315 h 191233"/>
                <a:gd name="connsiteX1" fmla="*/ 380228 w 759310"/>
                <a:gd name="connsiteY1" fmla="*/ 21 h 191233"/>
                <a:gd name="connsiteX2" fmla="*/ 759310 w 759310"/>
                <a:gd name="connsiteY2" fmla="*/ 185049 h 191233"/>
                <a:gd name="connsiteX3" fmla="*/ 0 w 759310"/>
                <a:gd name="connsiteY3" fmla="*/ 177315 h 191233"/>
                <a:gd name="connsiteX0" fmla="*/ 0 w 759310"/>
                <a:gd name="connsiteY0" fmla="*/ 177315 h 187572"/>
                <a:gd name="connsiteX1" fmla="*/ 380228 w 759310"/>
                <a:gd name="connsiteY1" fmla="*/ 21 h 187572"/>
                <a:gd name="connsiteX2" fmla="*/ 759310 w 759310"/>
                <a:gd name="connsiteY2" fmla="*/ 177905 h 187572"/>
                <a:gd name="connsiteX3" fmla="*/ 0 w 759310"/>
                <a:gd name="connsiteY3" fmla="*/ 177315 h 187572"/>
                <a:gd name="connsiteX0" fmla="*/ 0 w 768835"/>
                <a:gd name="connsiteY0" fmla="*/ 177315 h 188632"/>
                <a:gd name="connsiteX1" fmla="*/ 380228 w 768835"/>
                <a:gd name="connsiteY1" fmla="*/ 21 h 188632"/>
                <a:gd name="connsiteX2" fmla="*/ 768835 w 768835"/>
                <a:gd name="connsiteY2" fmla="*/ 180287 h 188632"/>
                <a:gd name="connsiteX3" fmla="*/ 0 w 768835"/>
                <a:gd name="connsiteY3" fmla="*/ 177315 h 188632"/>
              </a:gdLst>
              <a:ahLst/>
              <a:cxnLst>
                <a:cxn ang="0">
                  <a:pos x="connsiteX0" y="connsiteY0"/>
                </a:cxn>
                <a:cxn ang="0">
                  <a:pos x="connsiteX1" y="connsiteY1"/>
                </a:cxn>
                <a:cxn ang="0">
                  <a:pos x="connsiteX2" y="connsiteY2"/>
                </a:cxn>
                <a:cxn ang="0">
                  <a:pos x="connsiteX3" y="connsiteY3"/>
                </a:cxn>
              </a:cxnLst>
              <a:rect l="l" t="t" r="r" b="b"/>
              <a:pathLst>
                <a:path w="768835" h="188632">
                  <a:moveTo>
                    <a:pt x="0" y="177315"/>
                  </a:moveTo>
                  <a:cubicBezTo>
                    <a:pt x="87950" y="78338"/>
                    <a:pt x="247828" y="-1462"/>
                    <a:pt x="380228" y="21"/>
                  </a:cubicBezTo>
                  <a:cubicBezTo>
                    <a:pt x="512627" y="1505"/>
                    <a:pt x="683125" y="79364"/>
                    <a:pt x="768835" y="180287"/>
                  </a:cubicBezTo>
                  <a:cubicBezTo>
                    <a:pt x="513351" y="189616"/>
                    <a:pt x="257866" y="194180"/>
                    <a:pt x="0" y="17731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23" name="TextBox 22">
            <a:extLst>
              <a:ext uri="{FF2B5EF4-FFF2-40B4-BE49-F238E27FC236}">
                <a16:creationId xmlns:a16="http://schemas.microsoft.com/office/drawing/2014/main" id="{FDC0DDAB-9092-4B62-B587-2204E5E63BE1}"/>
              </a:ext>
            </a:extLst>
          </p:cNvPr>
          <p:cNvSpPr txBox="1"/>
          <p:nvPr/>
        </p:nvSpPr>
        <p:spPr>
          <a:xfrm>
            <a:off x="3111793" y="1861446"/>
            <a:ext cx="3069894" cy="523220"/>
          </a:xfrm>
          <a:prstGeom prst="rect">
            <a:avLst/>
          </a:prstGeom>
          <a:noFill/>
        </p:spPr>
        <p:txBody>
          <a:bodyPr wrap="square" rtlCol="0">
            <a:spAutoFit/>
          </a:bodyPr>
          <a:lstStyle/>
          <a:p>
            <a:r>
              <a:rPr lang="en-US" sz="1600" dirty="0">
                <a:ea typeface="Calibri" panose="020F0502020204030204" pitchFamily="34" charset="0"/>
                <a:cs typeface="Arial" panose="020B0604020202020204" pitchFamily="34" charset="0"/>
              </a:rPr>
              <a:t>Sustainable population </a:t>
            </a:r>
            <a:r>
              <a:rPr lang="en-US" sz="1600" dirty="0" smtClean="0">
                <a:ea typeface="Calibri" panose="020F0502020204030204" pitchFamily="34" charset="0"/>
                <a:cs typeface="Arial" panose="020B0604020202020204" pitchFamily="34" charset="0"/>
              </a:rPr>
              <a:t>growth</a:t>
            </a:r>
            <a:endParaRPr lang="en-US" sz="1600" dirty="0">
              <a:ea typeface="Calibri" panose="020F0502020204030204" pitchFamily="34" charset="0"/>
              <a:cs typeface="Arial" panose="020B0604020202020204" pitchFamily="34" charset="0"/>
            </a:endParaRPr>
          </a:p>
          <a:p>
            <a:endParaRPr lang="ko-KR" altLang="en-US" sz="1200" dirty="0">
              <a:solidFill>
                <a:schemeClr val="tx1">
                  <a:lumMod val="75000"/>
                  <a:lumOff val="25000"/>
                </a:schemeClr>
              </a:solidFill>
              <a:cs typeface="Arial" pitchFamily="34" charset="0"/>
            </a:endParaRPr>
          </a:p>
        </p:txBody>
      </p:sp>
      <p:sp>
        <p:nvSpPr>
          <p:cNvPr id="24" name="TextBox 23">
            <a:extLst>
              <a:ext uri="{FF2B5EF4-FFF2-40B4-BE49-F238E27FC236}">
                <a16:creationId xmlns:a16="http://schemas.microsoft.com/office/drawing/2014/main" id="{337F3EF4-6C6B-48A3-92E4-EDB86C538D8B}"/>
              </a:ext>
            </a:extLst>
          </p:cNvPr>
          <p:cNvSpPr txBox="1"/>
          <p:nvPr/>
        </p:nvSpPr>
        <p:spPr>
          <a:xfrm>
            <a:off x="3141533" y="2893707"/>
            <a:ext cx="3040154" cy="1077218"/>
          </a:xfrm>
          <a:prstGeom prst="rect">
            <a:avLst/>
          </a:prstGeom>
          <a:noFill/>
        </p:spPr>
        <p:txBody>
          <a:bodyPr wrap="square" rtlCol="0">
            <a:spAutoFit/>
          </a:bodyPr>
          <a:lstStyle/>
          <a:p>
            <a:pPr algn="just"/>
            <a:r>
              <a:rPr lang="en-US" sz="1600" dirty="0">
                <a:ea typeface="Calibri" panose="020F0502020204030204" pitchFamily="34" charset="0"/>
                <a:cs typeface="Arial" panose="020B0604020202020204" pitchFamily="34" charset="0"/>
              </a:rPr>
              <a:t>Considering the infras-truc-tural developments such as smart cities like NEOM in Saudi Arabia and digital insurance</a:t>
            </a:r>
            <a:endParaRPr lang="ko-KR" altLang="en-US" sz="1600" dirty="0">
              <a:solidFill>
                <a:schemeClr val="tx1">
                  <a:lumMod val="75000"/>
                  <a:lumOff val="25000"/>
                </a:schemeClr>
              </a:solidFill>
              <a:cs typeface="Arial" pitchFamily="34" charset="0"/>
            </a:endParaRPr>
          </a:p>
        </p:txBody>
      </p:sp>
      <p:sp>
        <p:nvSpPr>
          <p:cNvPr id="25" name="TextBox 24">
            <a:extLst>
              <a:ext uri="{FF2B5EF4-FFF2-40B4-BE49-F238E27FC236}">
                <a16:creationId xmlns:a16="http://schemas.microsoft.com/office/drawing/2014/main" id="{D76B1EE3-9EF9-49AB-A785-886FEFE2CDAC}"/>
              </a:ext>
            </a:extLst>
          </p:cNvPr>
          <p:cNvSpPr txBox="1"/>
          <p:nvPr/>
        </p:nvSpPr>
        <p:spPr>
          <a:xfrm>
            <a:off x="3015849" y="4351510"/>
            <a:ext cx="3060103" cy="1323439"/>
          </a:xfrm>
          <a:prstGeom prst="rect">
            <a:avLst/>
          </a:prstGeom>
          <a:noFill/>
        </p:spPr>
        <p:txBody>
          <a:bodyPr wrap="square" rtlCol="0">
            <a:spAutoFit/>
          </a:bodyPr>
          <a:lstStyle/>
          <a:p>
            <a:pPr algn="just"/>
            <a:r>
              <a:rPr lang="en-US" sz="1600" dirty="0">
                <a:ea typeface="Calibri" panose="020F0502020204030204" pitchFamily="34" charset="0"/>
                <a:cs typeface="Arial" panose="020B0604020202020204" pitchFamily="34" charset="0"/>
              </a:rPr>
              <a:t>Reopening the tourism sector and mega events such as international fairs like EXPO in UAE or FIFA World Cup at Qatar</a:t>
            </a:r>
            <a:endParaRPr lang="ko-KR" altLang="en-US" sz="1600" dirty="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id="{AE2FDF70-AFEF-411C-B709-71741A86E00D}"/>
              </a:ext>
            </a:extLst>
          </p:cNvPr>
          <p:cNvSpPr txBox="1"/>
          <p:nvPr/>
        </p:nvSpPr>
        <p:spPr>
          <a:xfrm>
            <a:off x="7152182" y="1756908"/>
            <a:ext cx="3039663" cy="2308324"/>
          </a:xfrm>
          <a:prstGeom prst="rect">
            <a:avLst/>
          </a:prstGeom>
          <a:noFill/>
        </p:spPr>
        <p:txBody>
          <a:bodyPr wrap="square" rtlCol="0">
            <a:spAutoFit/>
          </a:bodyPr>
          <a:lstStyle/>
          <a:p>
            <a:pPr algn="just"/>
            <a:r>
              <a:rPr lang="en-US" sz="1600" dirty="0">
                <a:ea typeface="Calibri" panose="020F0502020204030204" pitchFamily="34" charset="0"/>
                <a:cs typeface="Arial" panose="020B0604020202020204" pitchFamily="34" charset="0"/>
              </a:rPr>
              <a:t>Development plans with the aim of creating economic and investment diversity as depicted in the Saudi Vision 2030 and Iranian Islamic Model of Development portrayed in its Vision 1444 (2065) that all of them will likely lead to the growth in the whole region</a:t>
            </a:r>
            <a:endParaRPr lang="ko-KR" altLang="en-US" sz="1600" dirty="0">
              <a:solidFill>
                <a:schemeClr val="tx1">
                  <a:lumMod val="75000"/>
                  <a:lumOff val="25000"/>
                </a:schemeClr>
              </a:solidFill>
              <a:cs typeface="Arial" pitchFamily="34" charset="0"/>
            </a:endParaRPr>
          </a:p>
        </p:txBody>
      </p:sp>
      <p:sp>
        <p:nvSpPr>
          <p:cNvPr id="27" name="Oval 26">
            <a:extLst>
              <a:ext uri="{FF2B5EF4-FFF2-40B4-BE49-F238E27FC236}">
                <a16:creationId xmlns:a16="http://schemas.microsoft.com/office/drawing/2014/main" id="{FCFB066D-683B-4E1C-B766-D9AFA4BC3EA3}"/>
              </a:ext>
            </a:extLst>
          </p:cNvPr>
          <p:cNvSpPr/>
          <p:nvPr/>
        </p:nvSpPr>
        <p:spPr>
          <a:xfrm>
            <a:off x="2444157" y="4343106"/>
            <a:ext cx="571672" cy="5716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701" dirty="0" smtClean="0"/>
              <a:t>3</a:t>
            </a:r>
            <a:endParaRPr lang="ko-KR" altLang="en-US" sz="2701" dirty="0"/>
          </a:p>
        </p:txBody>
      </p:sp>
      <p:sp>
        <p:nvSpPr>
          <p:cNvPr id="28" name="Oval 27">
            <a:extLst>
              <a:ext uri="{FF2B5EF4-FFF2-40B4-BE49-F238E27FC236}">
                <a16:creationId xmlns:a16="http://schemas.microsoft.com/office/drawing/2014/main" id="{0DEDAF0C-596E-4ED1-9190-519141F47BED}"/>
              </a:ext>
            </a:extLst>
          </p:cNvPr>
          <p:cNvSpPr/>
          <p:nvPr/>
        </p:nvSpPr>
        <p:spPr>
          <a:xfrm>
            <a:off x="6446535" y="1931928"/>
            <a:ext cx="571672" cy="5716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701" dirty="0" smtClean="0"/>
              <a:t>4</a:t>
            </a:r>
            <a:endParaRPr lang="ko-KR" altLang="en-US" sz="2701" dirty="0"/>
          </a:p>
        </p:txBody>
      </p:sp>
      <p:sp>
        <p:nvSpPr>
          <p:cNvPr id="29" name="Oval 28">
            <a:extLst>
              <a:ext uri="{FF2B5EF4-FFF2-40B4-BE49-F238E27FC236}">
                <a16:creationId xmlns:a16="http://schemas.microsoft.com/office/drawing/2014/main" id="{59A8CDC1-49F5-4689-A453-589D3488CD35}"/>
              </a:ext>
            </a:extLst>
          </p:cNvPr>
          <p:cNvSpPr/>
          <p:nvPr/>
        </p:nvSpPr>
        <p:spPr>
          <a:xfrm>
            <a:off x="2450285" y="1882596"/>
            <a:ext cx="571672" cy="5716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701" dirty="0" smtClean="0"/>
              <a:t>1</a:t>
            </a:r>
            <a:endParaRPr lang="ko-KR" altLang="en-US" sz="2701" dirty="0"/>
          </a:p>
        </p:txBody>
      </p:sp>
      <p:sp>
        <p:nvSpPr>
          <p:cNvPr id="30" name="Oval 29">
            <a:extLst>
              <a:ext uri="{FF2B5EF4-FFF2-40B4-BE49-F238E27FC236}">
                <a16:creationId xmlns:a16="http://schemas.microsoft.com/office/drawing/2014/main" id="{92F2C9E6-EDC6-4471-9017-C7468D7B88A7}"/>
              </a:ext>
            </a:extLst>
          </p:cNvPr>
          <p:cNvSpPr/>
          <p:nvPr/>
        </p:nvSpPr>
        <p:spPr>
          <a:xfrm>
            <a:off x="2450285" y="2925074"/>
            <a:ext cx="571672" cy="5716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701" dirty="0" smtClean="0"/>
              <a:t>2</a:t>
            </a:r>
            <a:endParaRPr lang="ko-KR" altLang="en-US" sz="2701" dirty="0"/>
          </a:p>
        </p:txBody>
      </p:sp>
      <p:sp>
        <p:nvSpPr>
          <p:cNvPr id="31" name="Oval 30">
            <a:extLst>
              <a:ext uri="{FF2B5EF4-FFF2-40B4-BE49-F238E27FC236}">
                <a16:creationId xmlns:a16="http://schemas.microsoft.com/office/drawing/2014/main" id="{AEF5F303-B539-42F8-8D97-7D46C8F7CABA}"/>
              </a:ext>
            </a:extLst>
          </p:cNvPr>
          <p:cNvSpPr/>
          <p:nvPr/>
        </p:nvSpPr>
        <p:spPr>
          <a:xfrm>
            <a:off x="6448382" y="4348003"/>
            <a:ext cx="571672" cy="5716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701" dirty="0" smtClean="0"/>
              <a:t>5</a:t>
            </a:r>
            <a:endParaRPr lang="ko-KR" altLang="en-US" sz="2701" dirty="0"/>
          </a:p>
        </p:txBody>
      </p:sp>
      <p:sp>
        <p:nvSpPr>
          <p:cNvPr id="32" name="Down Arrow 1">
            <a:extLst>
              <a:ext uri="{FF2B5EF4-FFF2-40B4-BE49-F238E27FC236}">
                <a16:creationId xmlns:a16="http://schemas.microsoft.com/office/drawing/2014/main" id="{E1335515-928E-45C3-BD71-326DEE448297}"/>
              </a:ext>
            </a:extLst>
          </p:cNvPr>
          <p:cNvSpPr/>
          <p:nvPr/>
        </p:nvSpPr>
        <p:spPr>
          <a:xfrm rot="10800000" flipH="1">
            <a:off x="2569202" y="5276436"/>
            <a:ext cx="296600" cy="333082"/>
          </a:xfrm>
          <a:custGeom>
            <a:avLst/>
            <a:gdLst/>
            <a:ahLst/>
            <a:cxnLst/>
            <a:rect l="l" t="t" r="r" b="b"/>
            <a:pathLst>
              <a:path w="3496146" h="3926159">
                <a:moveTo>
                  <a:pt x="1476067" y="1782198"/>
                </a:moveTo>
                <a:lnTo>
                  <a:pt x="2085005" y="1782198"/>
                </a:lnTo>
                <a:lnTo>
                  <a:pt x="2085005" y="560436"/>
                </a:lnTo>
                <a:lnTo>
                  <a:pt x="2389473" y="560436"/>
                </a:lnTo>
                <a:lnTo>
                  <a:pt x="1780536" y="0"/>
                </a:lnTo>
                <a:lnTo>
                  <a:pt x="1171598" y="560436"/>
                </a:lnTo>
                <a:lnTo>
                  <a:pt x="1476067" y="560436"/>
                </a:lnTo>
                <a:close/>
                <a:moveTo>
                  <a:pt x="2794909" y="2376264"/>
                </a:moveTo>
                <a:lnTo>
                  <a:pt x="3403846" y="1815828"/>
                </a:lnTo>
                <a:lnTo>
                  <a:pt x="3099377" y="1815828"/>
                </a:lnTo>
                <a:lnTo>
                  <a:pt x="3099377" y="594066"/>
                </a:lnTo>
                <a:lnTo>
                  <a:pt x="2490440" y="594066"/>
                </a:lnTo>
                <a:lnTo>
                  <a:pt x="2490440" y="1815828"/>
                </a:lnTo>
                <a:lnTo>
                  <a:pt x="2185971" y="1815828"/>
                </a:lnTo>
                <a:close/>
                <a:moveTo>
                  <a:pt x="1738539" y="2704452"/>
                </a:moveTo>
                <a:cubicBezTo>
                  <a:pt x="2025742" y="2708651"/>
                  <a:pt x="2249289" y="2617027"/>
                  <a:pt x="2474392" y="2519294"/>
                </a:cubicBezTo>
                <a:cubicBezTo>
                  <a:pt x="2631335" y="2431624"/>
                  <a:pt x="2641220" y="2356014"/>
                  <a:pt x="2614641" y="2282563"/>
                </a:cubicBezTo>
                <a:cubicBezTo>
                  <a:pt x="2582745" y="2203226"/>
                  <a:pt x="2511446" y="2141129"/>
                  <a:pt x="2374721" y="2203680"/>
                </a:cubicBezTo>
                <a:cubicBezTo>
                  <a:pt x="2195292" y="2350932"/>
                  <a:pt x="1621166" y="2470817"/>
                  <a:pt x="1266317" y="2262320"/>
                </a:cubicBezTo>
                <a:cubicBezTo>
                  <a:pt x="1169173" y="2191011"/>
                  <a:pt x="970584" y="2135007"/>
                  <a:pt x="918755" y="2260582"/>
                </a:cubicBezTo>
                <a:cubicBezTo>
                  <a:pt x="905798" y="2301917"/>
                  <a:pt x="901034" y="2336556"/>
                  <a:pt x="904186" y="2366667"/>
                </a:cubicBezTo>
                <a:cubicBezTo>
                  <a:pt x="913642" y="2457000"/>
                  <a:pt x="994333" y="2506589"/>
                  <a:pt x="1138739" y="2574025"/>
                </a:cubicBezTo>
                <a:cubicBezTo>
                  <a:pt x="1370979" y="2664916"/>
                  <a:pt x="1566218" y="2701932"/>
                  <a:pt x="1738539" y="2704452"/>
                </a:cubicBezTo>
                <a:close/>
                <a:moveTo>
                  <a:pt x="1709810" y="3318171"/>
                </a:moveTo>
                <a:cubicBezTo>
                  <a:pt x="2287461" y="3321186"/>
                  <a:pt x="2747532" y="3089987"/>
                  <a:pt x="2907033" y="2982480"/>
                </a:cubicBezTo>
                <a:cubicBezTo>
                  <a:pt x="3019837" y="2919930"/>
                  <a:pt x="3127019" y="2830470"/>
                  <a:pt x="3047283" y="2692494"/>
                </a:cubicBezTo>
                <a:cubicBezTo>
                  <a:pt x="2931427" y="2583612"/>
                  <a:pt x="2859428" y="2623285"/>
                  <a:pt x="2747560" y="2705958"/>
                </a:cubicBezTo>
                <a:cubicBezTo>
                  <a:pt x="2476410" y="2811508"/>
                  <a:pt x="1878339" y="3347087"/>
                  <a:pt x="714142" y="2686413"/>
                </a:cubicBezTo>
                <a:cubicBezTo>
                  <a:pt x="581403" y="2592588"/>
                  <a:pt x="478211" y="2639047"/>
                  <a:pt x="434354" y="2730111"/>
                </a:cubicBezTo>
                <a:cubicBezTo>
                  <a:pt x="423118" y="2754726"/>
                  <a:pt x="419107" y="2778362"/>
                  <a:pt x="421326" y="2801084"/>
                </a:cubicBezTo>
                <a:cubicBezTo>
                  <a:pt x="427982" y="2869247"/>
                  <a:pt x="490703" y="2929162"/>
                  <a:pt x="582577" y="2982481"/>
                </a:cubicBezTo>
                <a:cubicBezTo>
                  <a:pt x="974299" y="3230234"/>
                  <a:pt x="1363219" y="3316361"/>
                  <a:pt x="1709810" y="3318171"/>
                </a:cubicBezTo>
                <a:close/>
                <a:moveTo>
                  <a:pt x="1650124" y="3925606"/>
                </a:moveTo>
                <a:cubicBezTo>
                  <a:pt x="2273556" y="3938577"/>
                  <a:pt x="2858828" y="3722251"/>
                  <a:pt x="3329308" y="3414392"/>
                </a:cubicBezTo>
                <a:cubicBezTo>
                  <a:pt x="3434138" y="3367480"/>
                  <a:pt x="3549293" y="3215474"/>
                  <a:pt x="3469556" y="3100952"/>
                </a:cubicBezTo>
                <a:cubicBezTo>
                  <a:pt x="3361675" y="3005103"/>
                  <a:pt x="3225886" y="3077348"/>
                  <a:pt x="3149901" y="3145689"/>
                </a:cubicBezTo>
                <a:cubicBezTo>
                  <a:pt x="2987266" y="3247333"/>
                  <a:pt x="1796029" y="4146474"/>
                  <a:pt x="297808" y="3098777"/>
                </a:cubicBezTo>
                <a:cubicBezTo>
                  <a:pt x="177029" y="2997135"/>
                  <a:pt x="65861" y="3063139"/>
                  <a:pt x="18020" y="3134657"/>
                </a:cubicBezTo>
                <a:cubicBezTo>
                  <a:pt x="4124" y="3161552"/>
                  <a:pt x="-1298" y="3188690"/>
                  <a:pt x="257" y="3215218"/>
                </a:cubicBezTo>
                <a:cubicBezTo>
                  <a:pt x="4919" y="3294803"/>
                  <a:pt x="72375" y="3368892"/>
                  <a:pt x="162256" y="3414392"/>
                </a:cubicBezTo>
                <a:cubicBezTo>
                  <a:pt x="657258" y="3766720"/>
                  <a:pt x="1165233" y="3915518"/>
                  <a:pt x="1650124" y="39256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33" name="Rectangle 9">
            <a:extLst>
              <a:ext uri="{FF2B5EF4-FFF2-40B4-BE49-F238E27FC236}">
                <a16:creationId xmlns:a16="http://schemas.microsoft.com/office/drawing/2014/main" id="{444E6227-4972-4DE6-BEB0-C3FC42991182}"/>
              </a:ext>
            </a:extLst>
          </p:cNvPr>
          <p:cNvSpPr/>
          <p:nvPr/>
        </p:nvSpPr>
        <p:spPr>
          <a:xfrm>
            <a:off x="10971874" y="2311446"/>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4" name="Rectangle 33"/>
          <p:cNvSpPr/>
          <p:nvPr/>
        </p:nvSpPr>
        <p:spPr>
          <a:xfrm>
            <a:off x="7082138" y="4348003"/>
            <a:ext cx="3214183" cy="2031325"/>
          </a:xfrm>
          <a:prstGeom prst="rect">
            <a:avLst/>
          </a:prstGeom>
        </p:spPr>
        <p:txBody>
          <a:bodyPr wrap="square">
            <a:spAutoFit/>
          </a:bodyPr>
          <a:lstStyle/>
          <a:p>
            <a:pPr algn="just"/>
            <a:r>
              <a:rPr lang="en-US" dirty="0"/>
              <a:t>Pervasive vaccination along with removing some of the pandemic restrictions as catalysts for the economic recovery, despite the warning against the new benign variants of COVID-19.</a:t>
            </a:r>
          </a:p>
        </p:txBody>
      </p:sp>
      <p:sp>
        <p:nvSpPr>
          <p:cNvPr id="35" name="Rectangle 34"/>
          <p:cNvSpPr/>
          <p:nvPr/>
        </p:nvSpPr>
        <p:spPr>
          <a:xfrm>
            <a:off x="2247811" y="467605"/>
            <a:ext cx="7290318" cy="905633"/>
          </a:xfrm>
          <a:prstGeom prst="rect">
            <a:avLst/>
          </a:prstGeom>
        </p:spPr>
        <p:txBody>
          <a:bodyPr wrap="square">
            <a:spAutoFit/>
          </a:bodyPr>
          <a:lstStyle/>
          <a:p>
            <a:pPr algn="just">
              <a:lnSpc>
                <a:spcPct val="115000"/>
              </a:lnSpc>
              <a:spcAft>
                <a:spcPts val="800"/>
              </a:spcAft>
            </a:pPr>
            <a:r>
              <a:rPr lang="en-US" sz="2400" b="1" dirty="0">
                <a:solidFill>
                  <a:schemeClr val="accent5">
                    <a:lumMod val="75000"/>
                    <a:lumOff val="25000"/>
                  </a:schemeClr>
                </a:solidFill>
                <a:ea typeface="Calibri" panose="020F0502020204030204" pitchFamily="34" charset="0"/>
                <a:cs typeface="Arial" panose="020B0604020202020204" pitchFamily="34" charset="0"/>
              </a:rPr>
              <a:t>Section Four: </a:t>
            </a:r>
            <a:r>
              <a:rPr lang="en-US" sz="2400" b="1" dirty="0">
                <a:ea typeface="Calibri" panose="020F0502020204030204" pitchFamily="34" charset="0"/>
                <a:cs typeface="Arial" panose="020B0604020202020204" pitchFamily="34" charset="0"/>
              </a:rPr>
              <a:t>Other notable factors that helps fulfill the future goals</a:t>
            </a:r>
            <a:endParaRPr lang="en-US" sz="1600" b="1"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383113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8319" y="391885"/>
            <a:ext cx="1148258" cy="1483027"/>
          </a:xfrm>
          <a:prstGeom prst="rect">
            <a:avLst/>
          </a:prstGeom>
        </p:spPr>
      </p:pic>
      <p:sp>
        <p:nvSpPr>
          <p:cNvPr id="5" name="Rectangle 4"/>
          <p:cNvSpPr/>
          <p:nvPr/>
        </p:nvSpPr>
        <p:spPr>
          <a:xfrm>
            <a:off x="2351315" y="2322064"/>
            <a:ext cx="8855343" cy="2031325"/>
          </a:xfrm>
          <a:prstGeom prst="rect">
            <a:avLst/>
          </a:prstGeom>
        </p:spPr>
        <p:txBody>
          <a:bodyPr wrap="square">
            <a:spAutoFit/>
          </a:bodyPr>
          <a:lstStyle/>
          <a:p>
            <a:r>
              <a:rPr lang="en-US" sz="5400" b="1" dirty="0">
                <a:solidFill>
                  <a:schemeClr val="accent5">
                    <a:lumMod val="75000"/>
                    <a:lumOff val="25000"/>
                  </a:schemeClr>
                </a:solidFill>
                <a:latin typeface="Times New Roman" panose="02020603050405020304" pitchFamily="18" charset="0"/>
                <a:cs typeface="Times New Roman" panose="02020603050405020304" pitchFamily="18" charset="0"/>
              </a:rPr>
              <a:t>statistics </a:t>
            </a:r>
            <a:r>
              <a:rPr lang="en-US" sz="5400" b="1" dirty="0" smtClean="0">
                <a:solidFill>
                  <a:schemeClr val="accent5">
                    <a:lumMod val="75000"/>
                    <a:lumOff val="25000"/>
                  </a:schemeClr>
                </a:solidFill>
                <a:latin typeface="Times New Roman" panose="02020603050405020304" pitchFamily="18" charset="0"/>
                <a:cs typeface="Times New Roman" panose="02020603050405020304" pitchFamily="18" charset="0"/>
              </a:rPr>
              <a:t>regarding</a:t>
            </a:r>
          </a:p>
          <a:p>
            <a:r>
              <a:rPr lang="en-US" sz="3600" b="1" dirty="0" smtClean="0"/>
              <a:t>the </a:t>
            </a:r>
            <a:r>
              <a:rPr lang="en-US" sz="3600" b="1" dirty="0"/>
              <a:t>status of takaful business in the Islamic countries</a:t>
            </a:r>
          </a:p>
        </p:txBody>
      </p:sp>
    </p:spTree>
    <p:extLst>
      <p:ext uri="{BB962C8B-B14F-4D97-AF65-F5344CB8AC3E}">
        <p14:creationId xmlns:p14="http://schemas.microsoft.com/office/powerpoint/2010/main" val="139774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8319" y="391885"/>
            <a:ext cx="1148258" cy="1483027"/>
          </a:xfrm>
          <a:prstGeom prst="rect">
            <a:avLst/>
          </a:prstGeom>
        </p:spPr>
      </p:pic>
      <p:sp>
        <p:nvSpPr>
          <p:cNvPr id="2" name="Rectangle 1"/>
          <p:cNvSpPr/>
          <p:nvPr/>
        </p:nvSpPr>
        <p:spPr>
          <a:xfrm>
            <a:off x="2464161" y="521737"/>
            <a:ext cx="7259216" cy="830997"/>
          </a:xfrm>
          <a:prstGeom prst="rect">
            <a:avLst/>
          </a:prstGeom>
        </p:spPr>
        <p:txBody>
          <a:bodyPr wrap="square">
            <a:spAutoFit/>
          </a:bodyPr>
          <a:lstStyle/>
          <a:p>
            <a:r>
              <a:rPr lang="en-US" sz="2400" b="1" dirty="0">
                <a:solidFill>
                  <a:srgbClr val="3D7365"/>
                </a:solidFill>
                <a:latin typeface="Times New Roman" panose="02020603050405020304" pitchFamily="18" charset="0"/>
                <a:ea typeface="Calibri" panose="020F0502020204030204" pitchFamily="34" charset="0"/>
              </a:rPr>
              <a:t>Diagram </a:t>
            </a:r>
            <a:r>
              <a:rPr lang="en-US" sz="2400" b="1" dirty="0" smtClean="0">
                <a:solidFill>
                  <a:srgbClr val="3D7365"/>
                </a:solidFill>
                <a:latin typeface="Times New Roman" panose="02020603050405020304" pitchFamily="18" charset="0"/>
                <a:ea typeface="Calibri" panose="020F0502020204030204" pitchFamily="34" charset="0"/>
              </a:rPr>
              <a:t>1:</a:t>
            </a:r>
            <a:r>
              <a:rPr lang="en-US" sz="2400" dirty="0" smtClean="0">
                <a:solidFill>
                  <a:srgbClr val="3D7365"/>
                </a:solidFill>
              </a:rPr>
              <a:t> </a:t>
            </a:r>
            <a:r>
              <a:rPr lang="en-US" sz="2400" b="1" dirty="0" smtClean="0"/>
              <a:t>Gross </a:t>
            </a:r>
            <a:r>
              <a:rPr lang="en-US" sz="2400" b="1" dirty="0"/>
              <a:t>Written Premium (</a:t>
            </a:r>
            <a:r>
              <a:rPr lang="en-US" sz="2400" b="1" dirty="0" smtClean="0"/>
              <a:t>GWP)</a:t>
            </a:r>
            <a:endParaRPr lang="fa-IR" sz="2400" b="1" dirty="0" smtClean="0"/>
          </a:p>
          <a:p>
            <a:r>
              <a:rPr lang="en-US" sz="2400" b="1" dirty="0"/>
              <a:t>of </a:t>
            </a:r>
            <a:r>
              <a:rPr lang="en-US" sz="2400" b="1" dirty="0" smtClean="0"/>
              <a:t> Takaful  </a:t>
            </a:r>
            <a:r>
              <a:rPr lang="en-US" sz="2400" b="1" dirty="0"/>
              <a:t>Insurers </a:t>
            </a:r>
            <a:r>
              <a:rPr lang="en-US" sz="2400" b="1" dirty="0" smtClean="0"/>
              <a:t> in  the  GCC  </a:t>
            </a:r>
            <a:r>
              <a:rPr lang="en-US" sz="2400" b="1" dirty="0"/>
              <a:t>Region</a:t>
            </a:r>
          </a:p>
        </p:txBody>
      </p:sp>
      <p:sp>
        <p:nvSpPr>
          <p:cNvPr id="5" name="Rectangle 4"/>
          <p:cNvSpPr/>
          <p:nvPr/>
        </p:nvSpPr>
        <p:spPr>
          <a:xfrm>
            <a:off x="3193629" y="5901841"/>
            <a:ext cx="8469636" cy="646331"/>
          </a:xfrm>
          <a:prstGeom prst="rect">
            <a:avLst/>
          </a:prstGeom>
        </p:spPr>
        <p:txBody>
          <a:bodyPr wrap="square">
            <a:spAutoFit/>
          </a:bodyPr>
          <a:lstStyle/>
          <a:p>
            <a:r>
              <a:rPr lang="en-US" dirty="0"/>
              <a:t>The GCC takaful insurance industry largely remained resilient in 2020, despite a fall in motor and medical claims, following imposed restrictions due to COVID-19.</a:t>
            </a:r>
          </a:p>
        </p:txBody>
      </p:sp>
      <p:sp>
        <p:nvSpPr>
          <p:cNvPr id="6" name="Oval 5">
            <a:extLst>
              <a:ext uri="{FF2B5EF4-FFF2-40B4-BE49-F238E27FC236}">
                <a16:creationId xmlns:a16="http://schemas.microsoft.com/office/drawing/2014/main" id="{C2925017-DB38-443F-9E4D-C92A0F94631F}"/>
              </a:ext>
            </a:extLst>
          </p:cNvPr>
          <p:cNvSpPr/>
          <p:nvPr/>
        </p:nvSpPr>
        <p:spPr>
          <a:xfrm rot="8100000">
            <a:off x="2312567" y="5824586"/>
            <a:ext cx="833000" cy="833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47">
            <a:extLst>
              <a:ext uri="{FF2B5EF4-FFF2-40B4-BE49-F238E27FC236}">
                <a16:creationId xmlns:a16="http://schemas.microsoft.com/office/drawing/2014/main" id="{2A7B72D2-455E-4647-BA7D-2D9A0D0187FB}"/>
              </a:ext>
            </a:extLst>
          </p:cNvPr>
          <p:cNvSpPr>
            <a:spLocks noChangeAspect="1"/>
          </p:cNvSpPr>
          <p:nvPr/>
        </p:nvSpPr>
        <p:spPr>
          <a:xfrm>
            <a:off x="2464161" y="5976180"/>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3629" y="1676848"/>
            <a:ext cx="5879301" cy="3811541"/>
          </a:xfrm>
          <a:prstGeom prst="rect">
            <a:avLst/>
          </a:prstGeom>
        </p:spPr>
      </p:pic>
    </p:spTree>
    <p:extLst>
      <p:ext uri="{BB962C8B-B14F-4D97-AF65-F5344CB8AC3E}">
        <p14:creationId xmlns:p14="http://schemas.microsoft.com/office/powerpoint/2010/main" val="34977263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8319" y="391885"/>
            <a:ext cx="1148258" cy="1483027"/>
          </a:xfrm>
          <a:prstGeom prst="rect">
            <a:avLst/>
          </a:prstGeom>
        </p:spPr>
      </p:pic>
      <p:sp>
        <p:nvSpPr>
          <p:cNvPr id="4" name="Freeform 18">
            <a:extLst>
              <a:ext uri="{FF2B5EF4-FFF2-40B4-BE49-F238E27FC236}">
                <a16:creationId xmlns:a16="http://schemas.microsoft.com/office/drawing/2014/main" id="{F5D50EB9-B3CE-40FF-B03C-77666C8DF5C0}"/>
              </a:ext>
            </a:extLst>
          </p:cNvPr>
          <p:cNvSpPr>
            <a:spLocks/>
          </p:cNvSpPr>
          <p:nvPr/>
        </p:nvSpPr>
        <p:spPr bwMode="auto">
          <a:xfrm>
            <a:off x="8808098" y="3036807"/>
            <a:ext cx="3074537" cy="3737220"/>
          </a:xfrm>
          <a:custGeom>
            <a:avLst/>
            <a:gdLst>
              <a:gd name="T0" fmla="*/ 1131 w 2400"/>
              <a:gd name="T1" fmla="*/ 40 h 3356"/>
              <a:gd name="T2" fmla="*/ 1129 w 2400"/>
              <a:gd name="T3" fmla="*/ 60 h 3356"/>
              <a:gd name="T4" fmla="*/ 1071 w 2400"/>
              <a:gd name="T5" fmla="*/ 253 h 3356"/>
              <a:gd name="T6" fmla="*/ 1006 w 2400"/>
              <a:gd name="T7" fmla="*/ 665 h 3356"/>
              <a:gd name="T8" fmla="*/ 1020 w 2400"/>
              <a:gd name="T9" fmla="*/ 853 h 3356"/>
              <a:gd name="T10" fmla="*/ 1289 w 2400"/>
              <a:gd name="T11" fmla="*/ 678 h 3356"/>
              <a:gd name="T12" fmla="*/ 1480 w 2400"/>
              <a:gd name="T13" fmla="*/ 327 h 3356"/>
              <a:gd name="T14" fmla="*/ 1409 w 2400"/>
              <a:gd name="T15" fmla="*/ 565 h 3356"/>
              <a:gd name="T16" fmla="*/ 1226 w 2400"/>
              <a:gd name="T17" fmla="*/ 845 h 3356"/>
              <a:gd name="T18" fmla="*/ 1022 w 2400"/>
              <a:gd name="T19" fmla="*/ 1149 h 3356"/>
              <a:gd name="T20" fmla="*/ 1171 w 2400"/>
              <a:gd name="T21" fmla="*/ 1656 h 3356"/>
              <a:gd name="T22" fmla="*/ 1237 w 2400"/>
              <a:gd name="T23" fmla="*/ 1789 h 3356"/>
              <a:gd name="T24" fmla="*/ 1409 w 2400"/>
              <a:gd name="T25" fmla="*/ 1784 h 3356"/>
              <a:gd name="T26" fmla="*/ 1588 w 2400"/>
              <a:gd name="T27" fmla="*/ 1556 h 3356"/>
              <a:gd name="T28" fmla="*/ 1851 w 2400"/>
              <a:gd name="T29" fmla="*/ 893 h 3356"/>
              <a:gd name="T30" fmla="*/ 1953 w 2400"/>
              <a:gd name="T31" fmla="*/ 344 h 3356"/>
              <a:gd name="T32" fmla="*/ 1962 w 2400"/>
              <a:gd name="T33" fmla="*/ 582 h 3356"/>
              <a:gd name="T34" fmla="*/ 1935 w 2400"/>
              <a:gd name="T35" fmla="*/ 882 h 3356"/>
              <a:gd name="T36" fmla="*/ 1960 w 2400"/>
              <a:gd name="T37" fmla="*/ 1240 h 3356"/>
              <a:gd name="T38" fmla="*/ 2217 w 2400"/>
              <a:gd name="T39" fmla="*/ 1069 h 3356"/>
              <a:gd name="T40" fmla="*/ 1993 w 2400"/>
              <a:gd name="T41" fmla="*/ 1294 h 3356"/>
              <a:gd name="T42" fmla="*/ 1757 w 2400"/>
              <a:gd name="T43" fmla="*/ 1500 h 3356"/>
              <a:gd name="T44" fmla="*/ 1584 w 2400"/>
              <a:gd name="T45" fmla="*/ 1814 h 3356"/>
              <a:gd name="T46" fmla="*/ 1555 w 2400"/>
              <a:gd name="T47" fmla="*/ 1931 h 3356"/>
              <a:gd name="T48" fmla="*/ 1824 w 2400"/>
              <a:gd name="T49" fmla="*/ 1924 h 3356"/>
              <a:gd name="T50" fmla="*/ 2244 w 2400"/>
              <a:gd name="T51" fmla="*/ 1718 h 3356"/>
              <a:gd name="T52" fmla="*/ 2377 w 2400"/>
              <a:gd name="T53" fmla="*/ 1620 h 3356"/>
              <a:gd name="T54" fmla="*/ 2089 w 2400"/>
              <a:gd name="T55" fmla="*/ 1947 h 3356"/>
              <a:gd name="T56" fmla="*/ 1815 w 2400"/>
              <a:gd name="T57" fmla="*/ 2073 h 3356"/>
              <a:gd name="T58" fmla="*/ 1564 w 2400"/>
              <a:gd name="T59" fmla="*/ 2124 h 3356"/>
              <a:gd name="T60" fmla="*/ 1426 w 2400"/>
              <a:gd name="T61" fmla="*/ 2360 h 3356"/>
              <a:gd name="T62" fmla="*/ 1422 w 2400"/>
              <a:gd name="T63" fmla="*/ 2785 h 3356"/>
              <a:gd name="T64" fmla="*/ 1400 w 2400"/>
              <a:gd name="T65" fmla="*/ 3356 h 3356"/>
              <a:gd name="T66" fmla="*/ 1144 w 2400"/>
              <a:gd name="T67" fmla="*/ 3124 h 3356"/>
              <a:gd name="T68" fmla="*/ 1200 w 2400"/>
              <a:gd name="T69" fmla="*/ 2647 h 3356"/>
              <a:gd name="T70" fmla="*/ 1166 w 2400"/>
              <a:gd name="T71" fmla="*/ 2158 h 3356"/>
              <a:gd name="T72" fmla="*/ 1011 w 2400"/>
              <a:gd name="T73" fmla="*/ 1822 h 3356"/>
              <a:gd name="T74" fmla="*/ 779 w 2400"/>
              <a:gd name="T75" fmla="*/ 1782 h 3356"/>
              <a:gd name="T76" fmla="*/ 462 w 2400"/>
              <a:gd name="T77" fmla="*/ 1816 h 3356"/>
              <a:gd name="T78" fmla="*/ 124 w 2400"/>
              <a:gd name="T79" fmla="*/ 1724 h 3356"/>
              <a:gd name="T80" fmla="*/ 609 w 2400"/>
              <a:gd name="T81" fmla="*/ 1716 h 3356"/>
              <a:gd name="T82" fmla="*/ 451 w 2400"/>
              <a:gd name="T83" fmla="*/ 1322 h 3356"/>
              <a:gd name="T84" fmla="*/ 71 w 2400"/>
              <a:gd name="T85" fmla="*/ 1191 h 3356"/>
              <a:gd name="T86" fmla="*/ 59 w 2400"/>
              <a:gd name="T87" fmla="*/ 1154 h 3356"/>
              <a:gd name="T88" fmla="*/ 319 w 2400"/>
              <a:gd name="T89" fmla="*/ 1254 h 3356"/>
              <a:gd name="T90" fmla="*/ 477 w 2400"/>
              <a:gd name="T91" fmla="*/ 1229 h 3356"/>
              <a:gd name="T92" fmla="*/ 251 w 2400"/>
              <a:gd name="T93" fmla="*/ 644 h 3356"/>
              <a:gd name="T94" fmla="*/ 220 w 2400"/>
              <a:gd name="T95" fmla="*/ 469 h 3356"/>
              <a:gd name="T96" fmla="*/ 266 w 2400"/>
              <a:gd name="T97" fmla="*/ 604 h 3356"/>
              <a:gd name="T98" fmla="*/ 391 w 2400"/>
              <a:gd name="T99" fmla="*/ 942 h 3356"/>
              <a:gd name="T100" fmla="*/ 404 w 2400"/>
              <a:gd name="T101" fmla="*/ 956 h 3356"/>
              <a:gd name="T102" fmla="*/ 442 w 2400"/>
              <a:gd name="T103" fmla="*/ 889 h 3356"/>
              <a:gd name="T104" fmla="*/ 546 w 2400"/>
              <a:gd name="T105" fmla="*/ 605 h 3356"/>
              <a:gd name="T106" fmla="*/ 517 w 2400"/>
              <a:gd name="T107" fmla="*/ 847 h 3356"/>
              <a:gd name="T108" fmla="*/ 711 w 2400"/>
              <a:gd name="T109" fmla="*/ 1353 h 3356"/>
              <a:gd name="T110" fmla="*/ 937 w 2400"/>
              <a:gd name="T111" fmla="*/ 1160 h 3356"/>
              <a:gd name="T112" fmla="*/ 971 w 2400"/>
              <a:gd name="T113" fmla="*/ 511 h 3356"/>
              <a:gd name="T114" fmla="*/ 1137 w 2400"/>
              <a:gd name="T115" fmla="*/ 0 h 3356"/>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463 w 10000"/>
              <a:gd name="connsiteY198" fmla="*/ 10000 h 10714"/>
              <a:gd name="connsiteX199" fmla="*/ 4463 w 10000"/>
              <a:gd name="connsiteY199" fmla="*/ 999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463 w 10000"/>
              <a:gd name="connsiteY198" fmla="*/ 10000 h 10714"/>
              <a:gd name="connsiteX199" fmla="*/ 3043 w 10000"/>
              <a:gd name="connsiteY199" fmla="*/ 988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68"/>
              <a:gd name="connsiteX1" fmla="*/ 4721 w 10000"/>
              <a:gd name="connsiteY1" fmla="*/ 48 h 10768"/>
              <a:gd name="connsiteX2" fmla="*/ 4713 w 10000"/>
              <a:gd name="connsiteY2" fmla="*/ 80 h 10768"/>
              <a:gd name="connsiteX3" fmla="*/ 4704 w 10000"/>
              <a:gd name="connsiteY3" fmla="*/ 101 h 10768"/>
              <a:gd name="connsiteX4" fmla="*/ 4704 w 10000"/>
              <a:gd name="connsiteY4" fmla="*/ 113 h 10768"/>
              <a:gd name="connsiteX5" fmla="*/ 4713 w 10000"/>
              <a:gd name="connsiteY5" fmla="*/ 119 h 10768"/>
              <a:gd name="connsiteX6" fmla="*/ 4713 w 10000"/>
              <a:gd name="connsiteY6" fmla="*/ 125 h 10768"/>
              <a:gd name="connsiteX7" fmla="*/ 4721 w 10000"/>
              <a:gd name="connsiteY7" fmla="*/ 125 h 10768"/>
              <a:gd name="connsiteX8" fmla="*/ 4721 w 10000"/>
              <a:gd name="connsiteY8" fmla="*/ 125 h 10768"/>
              <a:gd name="connsiteX9" fmla="*/ 4721 w 10000"/>
              <a:gd name="connsiteY9" fmla="*/ 134 h 10768"/>
              <a:gd name="connsiteX10" fmla="*/ 4713 w 10000"/>
              <a:gd name="connsiteY10" fmla="*/ 152 h 10768"/>
              <a:gd name="connsiteX11" fmla="*/ 4704 w 10000"/>
              <a:gd name="connsiteY11" fmla="*/ 179 h 10768"/>
              <a:gd name="connsiteX12" fmla="*/ 4692 w 10000"/>
              <a:gd name="connsiteY12" fmla="*/ 221 h 10768"/>
              <a:gd name="connsiteX13" fmla="*/ 4667 w 10000"/>
              <a:gd name="connsiteY13" fmla="*/ 280 h 10768"/>
              <a:gd name="connsiteX14" fmla="*/ 4629 w 10000"/>
              <a:gd name="connsiteY14" fmla="*/ 364 h 10768"/>
              <a:gd name="connsiteX15" fmla="*/ 4592 w 10000"/>
              <a:gd name="connsiteY15" fmla="*/ 465 h 10768"/>
              <a:gd name="connsiteX16" fmla="*/ 4533 w 10000"/>
              <a:gd name="connsiteY16" fmla="*/ 596 h 10768"/>
              <a:gd name="connsiteX17" fmla="*/ 4463 w 10000"/>
              <a:gd name="connsiteY17" fmla="*/ 754 h 10768"/>
              <a:gd name="connsiteX18" fmla="*/ 4379 w 10000"/>
              <a:gd name="connsiteY18" fmla="*/ 1001 h 10768"/>
              <a:gd name="connsiteX19" fmla="*/ 4321 w 10000"/>
              <a:gd name="connsiteY19" fmla="*/ 1266 h 10768"/>
              <a:gd name="connsiteX20" fmla="*/ 4275 w 10000"/>
              <a:gd name="connsiteY20" fmla="*/ 1538 h 10768"/>
              <a:gd name="connsiteX21" fmla="*/ 4213 w 10000"/>
              <a:gd name="connsiteY21" fmla="*/ 1827 h 10768"/>
              <a:gd name="connsiteX22" fmla="*/ 4204 w 10000"/>
              <a:gd name="connsiteY22" fmla="*/ 1889 h 10768"/>
              <a:gd name="connsiteX23" fmla="*/ 4192 w 10000"/>
              <a:gd name="connsiteY23" fmla="*/ 1982 h 10768"/>
              <a:gd name="connsiteX24" fmla="*/ 4183 w 10000"/>
              <a:gd name="connsiteY24" fmla="*/ 2080 h 10768"/>
              <a:gd name="connsiteX25" fmla="*/ 4175 w 10000"/>
              <a:gd name="connsiteY25" fmla="*/ 2187 h 10768"/>
              <a:gd name="connsiteX26" fmla="*/ 4175 w 10000"/>
              <a:gd name="connsiteY26" fmla="*/ 2297 h 10768"/>
              <a:gd name="connsiteX27" fmla="*/ 4192 w 10000"/>
              <a:gd name="connsiteY27" fmla="*/ 2396 h 10768"/>
              <a:gd name="connsiteX28" fmla="*/ 4213 w 10000"/>
              <a:gd name="connsiteY28" fmla="*/ 2482 h 10768"/>
              <a:gd name="connsiteX29" fmla="*/ 4250 w 10000"/>
              <a:gd name="connsiteY29" fmla="*/ 2542 h 10768"/>
              <a:gd name="connsiteX30" fmla="*/ 4450 w 10000"/>
              <a:gd name="connsiteY30" fmla="*/ 2530 h 10768"/>
              <a:gd name="connsiteX31" fmla="*/ 4646 w 10000"/>
              <a:gd name="connsiteY31" fmla="*/ 2482 h 10768"/>
              <a:gd name="connsiteX32" fmla="*/ 4833 w 10000"/>
              <a:gd name="connsiteY32" fmla="*/ 2405 h 10768"/>
              <a:gd name="connsiteX33" fmla="*/ 5025 w 10000"/>
              <a:gd name="connsiteY33" fmla="*/ 2297 h 10768"/>
              <a:gd name="connsiteX34" fmla="*/ 5200 w 10000"/>
              <a:gd name="connsiteY34" fmla="*/ 2172 h 10768"/>
              <a:gd name="connsiteX35" fmla="*/ 5371 w 10000"/>
              <a:gd name="connsiteY35" fmla="*/ 2020 h 10768"/>
              <a:gd name="connsiteX36" fmla="*/ 5533 w 10000"/>
              <a:gd name="connsiteY36" fmla="*/ 1859 h 10768"/>
              <a:gd name="connsiteX37" fmla="*/ 5683 w 10000"/>
              <a:gd name="connsiteY37" fmla="*/ 1690 h 10768"/>
              <a:gd name="connsiteX38" fmla="*/ 5829 w 10000"/>
              <a:gd name="connsiteY38" fmla="*/ 1511 h 10768"/>
              <a:gd name="connsiteX39" fmla="*/ 5954 w 10000"/>
              <a:gd name="connsiteY39" fmla="*/ 1326 h 10768"/>
              <a:gd name="connsiteX40" fmla="*/ 6071 w 10000"/>
              <a:gd name="connsiteY40" fmla="*/ 1147 h 10768"/>
              <a:gd name="connsiteX41" fmla="*/ 6167 w 10000"/>
              <a:gd name="connsiteY41" fmla="*/ 974 h 10768"/>
              <a:gd name="connsiteX42" fmla="*/ 6213 w 10000"/>
              <a:gd name="connsiteY42" fmla="*/ 974 h 10768"/>
              <a:gd name="connsiteX43" fmla="*/ 6213 w 10000"/>
              <a:gd name="connsiteY43" fmla="*/ 992 h 10768"/>
              <a:gd name="connsiteX44" fmla="*/ 6138 w 10000"/>
              <a:gd name="connsiteY44" fmla="*/ 1165 h 10768"/>
              <a:gd name="connsiteX45" fmla="*/ 6054 w 10000"/>
              <a:gd name="connsiteY45" fmla="*/ 1344 h 10768"/>
              <a:gd name="connsiteX46" fmla="*/ 5963 w 10000"/>
              <a:gd name="connsiteY46" fmla="*/ 1517 h 10768"/>
              <a:gd name="connsiteX47" fmla="*/ 5871 w 10000"/>
              <a:gd name="connsiteY47" fmla="*/ 1684 h 10768"/>
              <a:gd name="connsiteX48" fmla="*/ 5775 w 10000"/>
              <a:gd name="connsiteY48" fmla="*/ 1847 h 10768"/>
              <a:gd name="connsiteX49" fmla="*/ 5667 w 10000"/>
              <a:gd name="connsiteY49" fmla="*/ 1999 h 10768"/>
              <a:gd name="connsiteX50" fmla="*/ 5554 w 10000"/>
              <a:gd name="connsiteY50" fmla="*/ 2145 h 10768"/>
              <a:gd name="connsiteX51" fmla="*/ 5417 w 10000"/>
              <a:gd name="connsiteY51" fmla="*/ 2279 h 10768"/>
              <a:gd name="connsiteX52" fmla="*/ 5275 w 10000"/>
              <a:gd name="connsiteY52" fmla="*/ 2411 h 10768"/>
              <a:gd name="connsiteX53" fmla="*/ 5108 w 10000"/>
              <a:gd name="connsiteY53" fmla="*/ 2518 h 10768"/>
              <a:gd name="connsiteX54" fmla="*/ 4917 w 10000"/>
              <a:gd name="connsiteY54" fmla="*/ 2616 h 10768"/>
              <a:gd name="connsiteX55" fmla="*/ 4704 w 10000"/>
              <a:gd name="connsiteY55" fmla="*/ 2703 h 10768"/>
              <a:gd name="connsiteX56" fmla="*/ 4479 w 10000"/>
              <a:gd name="connsiteY56" fmla="*/ 2768 h 10768"/>
              <a:gd name="connsiteX57" fmla="*/ 4213 w 10000"/>
              <a:gd name="connsiteY57" fmla="*/ 2813 h 10768"/>
              <a:gd name="connsiteX58" fmla="*/ 4221 w 10000"/>
              <a:gd name="connsiteY58" fmla="*/ 3126 h 10768"/>
              <a:gd name="connsiteX59" fmla="*/ 4258 w 10000"/>
              <a:gd name="connsiteY59" fmla="*/ 3424 h 10768"/>
              <a:gd name="connsiteX60" fmla="*/ 4321 w 10000"/>
              <a:gd name="connsiteY60" fmla="*/ 3707 h 10768"/>
              <a:gd name="connsiteX61" fmla="*/ 4404 w 10000"/>
              <a:gd name="connsiteY61" fmla="*/ 3975 h 10768"/>
              <a:gd name="connsiteX62" fmla="*/ 4508 w 10000"/>
              <a:gd name="connsiteY62" fmla="*/ 4231 h 10768"/>
              <a:gd name="connsiteX63" fmla="*/ 4621 w 10000"/>
              <a:gd name="connsiteY63" fmla="*/ 4476 h 10768"/>
              <a:gd name="connsiteX64" fmla="*/ 4750 w 10000"/>
              <a:gd name="connsiteY64" fmla="*/ 4708 h 10768"/>
              <a:gd name="connsiteX65" fmla="*/ 4879 w 10000"/>
              <a:gd name="connsiteY65" fmla="*/ 4934 h 10768"/>
              <a:gd name="connsiteX66" fmla="*/ 4917 w 10000"/>
              <a:gd name="connsiteY66" fmla="*/ 4988 h 10768"/>
              <a:gd name="connsiteX67" fmla="*/ 4950 w 10000"/>
              <a:gd name="connsiteY67" fmla="*/ 5054 h 10768"/>
              <a:gd name="connsiteX68" fmla="*/ 4996 w 10000"/>
              <a:gd name="connsiteY68" fmla="*/ 5125 h 10768"/>
              <a:gd name="connsiteX69" fmla="*/ 5038 w 10000"/>
              <a:gd name="connsiteY69" fmla="*/ 5200 h 10768"/>
              <a:gd name="connsiteX70" fmla="*/ 5092 w 10000"/>
              <a:gd name="connsiteY70" fmla="*/ 5271 h 10768"/>
              <a:gd name="connsiteX71" fmla="*/ 5154 w 10000"/>
              <a:gd name="connsiteY71" fmla="*/ 5331 h 10768"/>
              <a:gd name="connsiteX72" fmla="*/ 5229 w 10000"/>
              <a:gd name="connsiteY72" fmla="*/ 5384 h 10768"/>
              <a:gd name="connsiteX73" fmla="*/ 5313 w 10000"/>
              <a:gd name="connsiteY73" fmla="*/ 5423 h 10768"/>
              <a:gd name="connsiteX74" fmla="*/ 5413 w 10000"/>
              <a:gd name="connsiteY74" fmla="*/ 5438 h 10768"/>
              <a:gd name="connsiteX75" fmla="*/ 5517 w 10000"/>
              <a:gd name="connsiteY75" fmla="*/ 5435 h 10768"/>
              <a:gd name="connsiteX76" fmla="*/ 5704 w 10000"/>
              <a:gd name="connsiteY76" fmla="*/ 5390 h 10768"/>
              <a:gd name="connsiteX77" fmla="*/ 5871 w 10000"/>
              <a:gd name="connsiteY77" fmla="*/ 5316 h 10768"/>
              <a:gd name="connsiteX78" fmla="*/ 6033 w 10000"/>
              <a:gd name="connsiteY78" fmla="*/ 5223 h 10768"/>
              <a:gd name="connsiteX79" fmla="*/ 6167 w 10000"/>
              <a:gd name="connsiteY79" fmla="*/ 5113 h 10768"/>
              <a:gd name="connsiteX80" fmla="*/ 6296 w 10000"/>
              <a:gd name="connsiteY80" fmla="*/ 4994 h 10768"/>
              <a:gd name="connsiteX81" fmla="*/ 6417 w 10000"/>
              <a:gd name="connsiteY81" fmla="*/ 4869 h 10768"/>
              <a:gd name="connsiteX82" fmla="*/ 6525 w 10000"/>
              <a:gd name="connsiteY82" fmla="*/ 4750 h 10768"/>
              <a:gd name="connsiteX83" fmla="*/ 6617 w 10000"/>
              <a:gd name="connsiteY83" fmla="*/ 4636 h 10768"/>
              <a:gd name="connsiteX84" fmla="*/ 6821 w 10000"/>
              <a:gd name="connsiteY84" fmla="*/ 4377 h 10768"/>
              <a:gd name="connsiteX85" fmla="*/ 7017 w 10000"/>
              <a:gd name="connsiteY85" fmla="*/ 4085 h 10768"/>
              <a:gd name="connsiteX86" fmla="*/ 7213 w 10000"/>
              <a:gd name="connsiteY86" fmla="*/ 3766 h 10768"/>
              <a:gd name="connsiteX87" fmla="*/ 7396 w 10000"/>
              <a:gd name="connsiteY87" fmla="*/ 3418 h 10768"/>
              <a:gd name="connsiteX88" fmla="*/ 7563 w 10000"/>
              <a:gd name="connsiteY88" fmla="*/ 3051 h 10768"/>
              <a:gd name="connsiteX89" fmla="*/ 7713 w 10000"/>
              <a:gd name="connsiteY89" fmla="*/ 2661 h 10768"/>
              <a:gd name="connsiteX90" fmla="*/ 7850 w 10000"/>
              <a:gd name="connsiteY90" fmla="*/ 2253 h 10768"/>
              <a:gd name="connsiteX91" fmla="*/ 7950 w 10000"/>
              <a:gd name="connsiteY91" fmla="*/ 1830 h 10768"/>
              <a:gd name="connsiteX92" fmla="*/ 8025 w 10000"/>
              <a:gd name="connsiteY92" fmla="*/ 1397 h 10768"/>
              <a:gd name="connsiteX93" fmla="*/ 8071 w 10000"/>
              <a:gd name="connsiteY93" fmla="*/ 954 h 10768"/>
              <a:gd name="connsiteX94" fmla="*/ 8108 w 10000"/>
              <a:gd name="connsiteY94" fmla="*/ 974 h 10768"/>
              <a:gd name="connsiteX95" fmla="*/ 8138 w 10000"/>
              <a:gd name="connsiteY95" fmla="*/ 1025 h 10768"/>
              <a:gd name="connsiteX96" fmla="*/ 8163 w 10000"/>
              <a:gd name="connsiteY96" fmla="*/ 1100 h 10768"/>
              <a:gd name="connsiteX97" fmla="*/ 8175 w 10000"/>
              <a:gd name="connsiteY97" fmla="*/ 1198 h 10768"/>
              <a:gd name="connsiteX98" fmla="*/ 8183 w 10000"/>
              <a:gd name="connsiteY98" fmla="*/ 1311 h 10768"/>
              <a:gd name="connsiteX99" fmla="*/ 8183 w 10000"/>
              <a:gd name="connsiteY99" fmla="*/ 1442 h 10768"/>
              <a:gd name="connsiteX100" fmla="*/ 8183 w 10000"/>
              <a:gd name="connsiteY100" fmla="*/ 1582 h 10768"/>
              <a:gd name="connsiteX101" fmla="*/ 8175 w 10000"/>
              <a:gd name="connsiteY101" fmla="*/ 1734 h 10768"/>
              <a:gd name="connsiteX102" fmla="*/ 8163 w 10000"/>
              <a:gd name="connsiteY102" fmla="*/ 1889 h 10768"/>
              <a:gd name="connsiteX103" fmla="*/ 8146 w 10000"/>
              <a:gd name="connsiteY103" fmla="*/ 2047 h 10768"/>
              <a:gd name="connsiteX104" fmla="*/ 8121 w 10000"/>
              <a:gd name="connsiteY104" fmla="*/ 2205 h 10768"/>
              <a:gd name="connsiteX105" fmla="*/ 8108 w 10000"/>
              <a:gd name="connsiteY105" fmla="*/ 2357 h 10768"/>
              <a:gd name="connsiteX106" fmla="*/ 8083 w 10000"/>
              <a:gd name="connsiteY106" fmla="*/ 2497 h 10768"/>
              <a:gd name="connsiteX107" fmla="*/ 8063 w 10000"/>
              <a:gd name="connsiteY107" fmla="*/ 2628 h 10768"/>
              <a:gd name="connsiteX108" fmla="*/ 8038 w 10000"/>
              <a:gd name="connsiteY108" fmla="*/ 2741 h 10768"/>
              <a:gd name="connsiteX109" fmla="*/ 8017 w 10000"/>
              <a:gd name="connsiteY109" fmla="*/ 2834 h 10768"/>
              <a:gd name="connsiteX110" fmla="*/ 8000 w 10000"/>
              <a:gd name="connsiteY110" fmla="*/ 2908 h 10768"/>
              <a:gd name="connsiteX111" fmla="*/ 7700 w 10000"/>
              <a:gd name="connsiteY111" fmla="*/ 3754 h 10768"/>
              <a:gd name="connsiteX112" fmla="*/ 7942 w 10000"/>
              <a:gd name="connsiteY112" fmla="*/ 3737 h 10768"/>
              <a:gd name="connsiteX113" fmla="*/ 8167 w 10000"/>
              <a:gd name="connsiteY113" fmla="*/ 3695 h 10768"/>
              <a:gd name="connsiteX114" fmla="*/ 8379 w 10000"/>
              <a:gd name="connsiteY114" fmla="*/ 3635 h 10768"/>
              <a:gd name="connsiteX115" fmla="*/ 8583 w 10000"/>
              <a:gd name="connsiteY115" fmla="*/ 3558 h 10768"/>
              <a:gd name="connsiteX116" fmla="*/ 8767 w 10000"/>
              <a:gd name="connsiteY116" fmla="*/ 3471 h 10768"/>
              <a:gd name="connsiteX117" fmla="*/ 8933 w 10000"/>
              <a:gd name="connsiteY117" fmla="*/ 3376 h 10768"/>
              <a:gd name="connsiteX118" fmla="*/ 9092 w 10000"/>
              <a:gd name="connsiteY118" fmla="*/ 3278 h 10768"/>
              <a:gd name="connsiteX119" fmla="*/ 9238 w 10000"/>
              <a:gd name="connsiteY119" fmla="*/ 3185 h 10768"/>
              <a:gd name="connsiteX120" fmla="*/ 9250 w 10000"/>
              <a:gd name="connsiteY120" fmla="*/ 3230 h 10768"/>
              <a:gd name="connsiteX121" fmla="*/ 9117 w 10000"/>
              <a:gd name="connsiteY121" fmla="*/ 3376 h 10768"/>
              <a:gd name="connsiteX122" fmla="*/ 8954 w 10000"/>
              <a:gd name="connsiteY122" fmla="*/ 3516 h 10768"/>
              <a:gd name="connsiteX123" fmla="*/ 8758 w 10000"/>
              <a:gd name="connsiteY123" fmla="*/ 3641 h 10768"/>
              <a:gd name="connsiteX124" fmla="*/ 8538 w 10000"/>
              <a:gd name="connsiteY124" fmla="*/ 3754 h 10768"/>
              <a:gd name="connsiteX125" fmla="*/ 8304 w 10000"/>
              <a:gd name="connsiteY125" fmla="*/ 3856 h 10768"/>
              <a:gd name="connsiteX126" fmla="*/ 8054 w 10000"/>
              <a:gd name="connsiteY126" fmla="*/ 3945 h 10768"/>
              <a:gd name="connsiteX127" fmla="*/ 7796 w 10000"/>
              <a:gd name="connsiteY127" fmla="*/ 4014 h 10768"/>
              <a:gd name="connsiteX128" fmla="*/ 7533 w 10000"/>
              <a:gd name="connsiteY128" fmla="*/ 4064 h 10768"/>
              <a:gd name="connsiteX129" fmla="*/ 7479 w 10000"/>
              <a:gd name="connsiteY129" fmla="*/ 4184 h 10768"/>
              <a:gd name="connsiteX130" fmla="*/ 7404 w 10000"/>
              <a:gd name="connsiteY130" fmla="*/ 4324 h 10768"/>
              <a:gd name="connsiteX131" fmla="*/ 7321 w 10000"/>
              <a:gd name="connsiteY131" fmla="*/ 4470 h 10768"/>
              <a:gd name="connsiteX132" fmla="*/ 7213 w 10000"/>
              <a:gd name="connsiteY132" fmla="*/ 4628 h 10768"/>
              <a:gd name="connsiteX133" fmla="*/ 7100 w 10000"/>
              <a:gd name="connsiteY133" fmla="*/ 4794 h 10768"/>
              <a:gd name="connsiteX134" fmla="*/ 6979 w 10000"/>
              <a:gd name="connsiteY134" fmla="*/ 4958 h 10768"/>
              <a:gd name="connsiteX135" fmla="*/ 6850 w 10000"/>
              <a:gd name="connsiteY135" fmla="*/ 5113 h 10768"/>
              <a:gd name="connsiteX136" fmla="*/ 6721 w 10000"/>
              <a:gd name="connsiteY136" fmla="*/ 5265 h 10768"/>
              <a:gd name="connsiteX137" fmla="*/ 6600 w 10000"/>
              <a:gd name="connsiteY137" fmla="*/ 5405 h 10768"/>
              <a:gd name="connsiteX138" fmla="*/ 6471 w 10000"/>
              <a:gd name="connsiteY138" fmla="*/ 5530 h 10768"/>
              <a:gd name="connsiteX139" fmla="*/ 6358 w 10000"/>
              <a:gd name="connsiteY139" fmla="*/ 5641 h 10768"/>
              <a:gd name="connsiteX140" fmla="*/ 6250 w 10000"/>
              <a:gd name="connsiteY140" fmla="*/ 5721 h 10768"/>
              <a:gd name="connsiteX141" fmla="*/ 6267 w 10000"/>
              <a:gd name="connsiteY141" fmla="*/ 5781 h 10768"/>
              <a:gd name="connsiteX142" fmla="*/ 6296 w 10000"/>
              <a:gd name="connsiteY142" fmla="*/ 5793 h 10768"/>
              <a:gd name="connsiteX143" fmla="*/ 6479 w 10000"/>
              <a:gd name="connsiteY143" fmla="*/ 5754 h 10768"/>
              <a:gd name="connsiteX144" fmla="*/ 6663 w 10000"/>
              <a:gd name="connsiteY144" fmla="*/ 5736 h 10768"/>
              <a:gd name="connsiteX145" fmla="*/ 6858 w 10000"/>
              <a:gd name="connsiteY145" fmla="*/ 5736 h 10768"/>
              <a:gd name="connsiteX146" fmla="*/ 7046 w 10000"/>
              <a:gd name="connsiteY146" fmla="*/ 5742 h 10768"/>
              <a:gd name="connsiteX147" fmla="*/ 7246 w 10000"/>
              <a:gd name="connsiteY147" fmla="*/ 5748 h 10768"/>
              <a:gd name="connsiteX148" fmla="*/ 7425 w 10000"/>
              <a:gd name="connsiteY148" fmla="*/ 5748 h 10768"/>
              <a:gd name="connsiteX149" fmla="*/ 7600 w 10000"/>
              <a:gd name="connsiteY149" fmla="*/ 5733 h 10768"/>
              <a:gd name="connsiteX150" fmla="*/ 7950 w 10000"/>
              <a:gd name="connsiteY150" fmla="*/ 5673 h 10768"/>
              <a:gd name="connsiteX151" fmla="*/ 8275 w 10000"/>
              <a:gd name="connsiteY151" fmla="*/ 5596 h 10768"/>
              <a:gd name="connsiteX152" fmla="*/ 8579 w 10000"/>
              <a:gd name="connsiteY152" fmla="*/ 5504 h 10768"/>
              <a:gd name="connsiteX153" fmla="*/ 8858 w 10000"/>
              <a:gd name="connsiteY153" fmla="*/ 5390 h 10768"/>
              <a:gd name="connsiteX154" fmla="*/ 9117 w 10000"/>
              <a:gd name="connsiteY154" fmla="*/ 5265 h 10768"/>
              <a:gd name="connsiteX155" fmla="*/ 9350 w 10000"/>
              <a:gd name="connsiteY155" fmla="*/ 5119 h 10768"/>
              <a:gd name="connsiteX156" fmla="*/ 9563 w 10000"/>
              <a:gd name="connsiteY156" fmla="*/ 4967 h 10768"/>
              <a:gd name="connsiteX157" fmla="*/ 9758 w 10000"/>
              <a:gd name="connsiteY157" fmla="*/ 4794 h 10768"/>
              <a:gd name="connsiteX158" fmla="*/ 9933 w 10000"/>
              <a:gd name="connsiteY158" fmla="*/ 4610 h 10768"/>
              <a:gd name="connsiteX159" fmla="*/ 10000 w 10000"/>
              <a:gd name="connsiteY159" fmla="*/ 4648 h 10768"/>
              <a:gd name="connsiteX160" fmla="*/ 10000 w 10000"/>
              <a:gd name="connsiteY160" fmla="*/ 4660 h 10768"/>
              <a:gd name="connsiteX161" fmla="*/ 9904 w 10000"/>
              <a:gd name="connsiteY161" fmla="*/ 4827 h 10768"/>
              <a:gd name="connsiteX162" fmla="*/ 9767 w 10000"/>
              <a:gd name="connsiteY162" fmla="*/ 5000 h 10768"/>
              <a:gd name="connsiteX163" fmla="*/ 9600 w 10000"/>
              <a:gd name="connsiteY163" fmla="*/ 5173 h 10768"/>
              <a:gd name="connsiteX164" fmla="*/ 9404 w 10000"/>
              <a:gd name="connsiteY164" fmla="*/ 5343 h 10768"/>
              <a:gd name="connsiteX165" fmla="*/ 9183 w 10000"/>
              <a:gd name="connsiteY165" fmla="*/ 5504 h 10768"/>
              <a:gd name="connsiteX166" fmla="*/ 8950 w 10000"/>
              <a:gd name="connsiteY166" fmla="*/ 5662 h 10768"/>
              <a:gd name="connsiteX167" fmla="*/ 8704 w 10000"/>
              <a:gd name="connsiteY167" fmla="*/ 5802 h 10768"/>
              <a:gd name="connsiteX168" fmla="*/ 8463 w 10000"/>
              <a:gd name="connsiteY168" fmla="*/ 5927 h 10768"/>
              <a:gd name="connsiteX169" fmla="*/ 8229 w 10000"/>
              <a:gd name="connsiteY169" fmla="*/ 6025 h 10768"/>
              <a:gd name="connsiteX170" fmla="*/ 8000 w 10000"/>
              <a:gd name="connsiteY170" fmla="*/ 6105 h 10768"/>
              <a:gd name="connsiteX171" fmla="*/ 7879 w 10000"/>
              <a:gd name="connsiteY171" fmla="*/ 6132 h 10768"/>
              <a:gd name="connsiteX172" fmla="*/ 7729 w 10000"/>
              <a:gd name="connsiteY172" fmla="*/ 6153 h 10768"/>
              <a:gd name="connsiteX173" fmla="*/ 7563 w 10000"/>
              <a:gd name="connsiteY173" fmla="*/ 6177 h 10768"/>
              <a:gd name="connsiteX174" fmla="*/ 7388 w 10000"/>
              <a:gd name="connsiteY174" fmla="*/ 6198 h 10768"/>
              <a:gd name="connsiteX175" fmla="*/ 7204 w 10000"/>
              <a:gd name="connsiteY175" fmla="*/ 6219 h 10768"/>
              <a:gd name="connsiteX176" fmla="*/ 7017 w 10000"/>
              <a:gd name="connsiteY176" fmla="*/ 6240 h 10768"/>
              <a:gd name="connsiteX177" fmla="*/ 6842 w 10000"/>
              <a:gd name="connsiteY177" fmla="*/ 6263 h 10768"/>
              <a:gd name="connsiteX178" fmla="*/ 6675 w 10000"/>
              <a:gd name="connsiteY178" fmla="*/ 6290 h 10768"/>
              <a:gd name="connsiteX179" fmla="*/ 6517 w 10000"/>
              <a:gd name="connsiteY179" fmla="*/ 6329 h 10768"/>
              <a:gd name="connsiteX180" fmla="*/ 6388 w 10000"/>
              <a:gd name="connsiteY180" fmla="*/ 6365 h 10768"/>
              <a:gd name="connsiteX181" fmla="*/ 6288 w 10000"/>
              <a:gd name="connsiteY181" fmla="*/ 6415 h 10768"/>
              <a:gd name="connsiteX182" fmla="*/ 6213 w 10000"/>
              <a:gd name="connsiteY182" fmla="*/ 6475 h 10768"/>
              <a:gd name="connsiteX183" fmla="*/ 6092 w 10000"/>
              <a:gd name="connsiteY183" fmla="*/ 6648 h 10768"/>
              <a:gd name="connsiteX184" fmla="*/ 6008 w 10000"/>
              <a:gd name="connsiteY184" fmla="*/ 6836 h 10768"/>
              <a:gd name="connsiteX185" fmla="*/ 5942 w 10000"/>
              <a:gd name="connsiteY185" fmla="*/ 7032 h 10768"/>
              <a:gd name="connsiteX186" fmla="*/ 5904 w 10000"/>
              <a:gd name="connsiteY186" fmla="*/ 7232 h 10768"/>
              <a:gd name="connsiteX187" fmla="*/ 5888 w 10000"/>
              <a:gd name="connsiteY187" fmla="*/ 7443 h 10768"/>
              <a:gd name="connsiteX188" fmla="*/ 5879 w 10000"/>
              <a:gd name="connsiteY188" fmla="*/ 7655 h 10768"/>
              <a:gd name="connsiteX189" fmla="*/ 5888 w 10000"/>
              <a:gd name="connsiteY189" fmla="*/ 7867 h 10768"/>
              <a:gd name="connsiteX190" fmla="*/ 5904 w 10000"/>
              <a:gd name="connsiteY190" fmla="*/ 8084 h 10768"/>
              <a:gd name="connsiteX191" fmla="*/ 5925 w 10000"/>
              <a:gd name="connsiteY191" fmla="*/ 8299 h 10768"/>
              <a:gd name="connsiteX192" fmla="*/ 5950 w 10000"/>
              <a:gd name="connsiteY192" fmla="*/ 8510 h 10768"/>
              <a:gd name="connsiteX193" fmla="*/ 5954 w 10000"/>
              <a:gd name="connsiteY193" fmla="*/ 8820 h 10768"/>
              <a:gd name="connsiteX194" fmla="*/ 5933 w 10000"/>
              <a:gd name="connsiteY194" fmla="*/ 9130 h 10768"/>
              <a:gd name="connsiteX195" fmla="*/ 5896 w 10000"/>
              <a:gd name="connsiteY195" fmla="*/ 9428 h 10768"/>
              <a:gd name="connsiteX196" fmla="*/ 5850 w 10000"/>
              <a:gd name="connsiteY196" fmla="*/ 9720 h 10768"/>
              <a:gd name="connsiteX197" fmla="*/ 5756 w 10000"/>
              <a:gd name="connsiteY197" fmla="*/ 10714 h 10768"/>
              <a:gd name="connsiteX198" fmla="*/ 3964 w 10000"/>
              <a:gd name="connsiteY198" fmla="*/ 10768 h 10768"/>
              <a:gd name="connsiteX199" fmla="*/ 3043 w 10000"/>
              <a:gd name="connsiteY199" fmla="*/ 9881 h 10768"/>
              <a:gd name="connsiteX200" fmla="*/ 4546 w 10000"/>
              <a:gd name="connsiteY200" fmla="*/ 9848 h 10768"/>
              <a:gd name="connsiteX201" fmla="*/ 4629 w 10000"/>
              <a:gd name="connsiteY201" fmla="*/ 9687 h 10768"/>
              <a:gd name="connsiteX202" fmla="*/ 4700 w 10000"/>
              <a:gd name="connsiteY202" fmla="*/ 9508 h 10768"/>
              <a:gd name="connsiteX203" fmla="*/ 4767 w 10000"/>
              <a:gd name="connsiteY203" fmla="*/ 9309 h 10768"/>
              <a:gd name="connsiteX204" fmla="*/ 4829 w 10000"/>
              <a:gd name="connsiteY204" fmla="*/ 9097 h 10768"/>
              <a:gd name="connsiteX205" fmla="*/ 4879 w 10000"/>
              <a:gd name="connsiteY205" fmla="*/ 8868 h 10768"/>
              <a:gd name="connsiteX206" fmla="*/ 4917 w 10000"/>
              <a:gd name="connsiteY206" fmla="*/ 8635 h 10768"/>
              <a:gd name="connsiteX207" fmla="*/ 4954 w 10000"/>
              <a:gd name="connsiteY207" fmla="*/ 8391 h 10768"/>
              <a:gd name="connsiteX208" fmla="*/ 4979 w 10000"/>
              <a:gd name="connsiteY208" fmla="*/ 8144 h 10768"/>
              <a:gd name="connsiteX209" fmla="*/ 5000 w 10000"/>
              <a:gd name="connsiteY209" fmla="*/ 7887 h 10768"/>
              <a:gd name="connsiteX210" fmla="*/ 5000 w 10000"/>
              <a:gd name="connsiteY210" fmla="*/ 7634 h 10768"/>
              <a:gd name="connsiteX211" fmla="*/ 5000 w 10000"/>
              <a:gd name="connsiteY211" fmla="*/ 7384 h 10768"/>
              <a:gd name="connsiteX212" fmla="*/ 4979 w 10000"/>
              <a:gd name="connsiteY212" fmla="*/ 7133 h 10768"/>
              <a:gd name="connsiteX213" fmla="*/ 4950 w 10000"/>
              <a:gd name="connsiteY213" fmla="*/ 6892 h 10768"/>
              <a:gd name="connsiteX214" fmla="*/ 4913 w 10000"/>
              <a:gd name="connsiteY214" fmla="*/ 6657 h 10768"/>
              <a:gd name="connsiteX215" fmla="*/ 4858 w 10000"/>
              <a:gd name="connsiteY215" fmla="*/ 6430 h 10768"/>
              <a:gd name="connsiteX216" fmla="*/ 4783 w 10000"/>
              <a:gd name="connsiteY216" fmla="*/ 6219 h 10768"/>
              <a:gd name="connsiteX217" fmla="*/ 4700 w 10000"/>
              <a:gd name="connsiteY217" fmla="*/ 6019 h 10768"/>
              <a:gd name="connsiteX218" fmla="*/ 4600 w 10000"/>
              <a:gd name="connsiteY218" fmla="*/ 5840 h 10768"/>
              <a:gd name="connsiteX219" fmla="*/ 4488 w 10000"/>
              <a:gd name="connsiteY219" fmla="*/ 5682 h 10768"/>
              <a:gd name="connsiteX220" fmla="*/ 4358 w 10000"/>
              <a:gd name="connsiteY220" fmla="*/ 5542 h 10768"/>
              <a:gd name="connsiteX221" fmla="*/ 4213 w 10000"/>
              <a:gd name="connsiteY221" fmla="*/ 5429 h 10768"/>
              <a:gd name="connsiteX222" fmla="*/ 4046 w 10000"/>
              <a:gd name="connsiteY222" fmla="*/ 5343 h 10768"/>
              <a:gd name="connsiteX223" fmla="*/ 3904 w 10000"/>
              <a:gd name="connsiteY223" fmla="*/ 5292 h 10768"/>
              <a:gd name="connsiteX224" fmla="*/ 3746 w 10000"/>
              <a:gd name="connsiteY224" fmla="*/ 5271 h 10768"/>
              <a:gd name="connsiteX225" fmla="*/ 3583 w 10000"/>
              <a:gd name="connsiteY225" fmla="*/ 5271 h 10768"/>
              <a:gd name="connsiteX226" fmla="*/ 3413 w 10000"/>
              <a:gd name="connsiteY226" fmla="*/ 5286 h 10768"/>
              <a:gd name="connsiteX227" fmla="*/ 3246 w 10000"/>
              <a:gd name="connsiteY227" fmla="*/ 5310 h 10768"/>
              <a:gd name="connsiteX228" fmla="*/ 3079 w 10000"/>
              <a:gd name="connsiteY228" fmla="*/ 5343 h 10768"/>
              <a:gd name="connsiteX229" fmla="*/ 2913 w 10000"/>
              <a:gd name="connsiteY229" fmla="*/ 5369 h 10768"/>
              <a:gd name="connsiteX230" fmla="*/ 2750 w 10000"/>
              <a:gd name="connsiteY230" fmla="*/ 5396 h 10768"/>
              <a:gd name="connsiteX231" fmla="*/ 2600 w 10000"/>
              <a:gd name="connsiteY231" fmla="*/ 5411 h 10768"/>
              <a:gd name="connsiteX232" fmla="*/ 2258 w 10000"/>
              <a:gd name="connsiteY232" fmla="*/ 5423 h 10768"/>
              <a:gd name="connsiteX233" fmla="*/ 1925 w 10000"/>
              <a:gd name="connsiteY233" fmla="*/ 5411 h 10768"/>
              <a:gd name="connsiteX234" fmla="*/ 1617 w 10000"/>
              <a:gd name="connsiteY234" fmla="*/ 5384 h 10768"/>
              <a:gd name="connsiteX235" fmla="*/ 1321 w 10000"/>
              <a:gd name="connsiteY235" fmla="*/ 5346 h 10768"/>
              <a:gd name="connsiteX236" fmla="*/ 1033 w 10000"/>
              <a:gd name="connsiteY236" fmla="*/ 5298 h 10768"/>
              <a:gd name="connsiteX237" fmla="*/ 758 w 10000"/>
              <a:gd name="connsiteY237" fmla="*/ 5250 h 10768"/>
              <a:gd name="connsiteX238" fmla="*/ 500 w 10000"/>
              <a:gd name="connsiteY238" fmla="*/ 5197 h 10768"/>
              <a:gd name="connsiteX239" fmla="*/ 517 w 10000"/>
              <a:gd name="connsiteY239" fmla="*/ 5137 h 10768"/>
              <a:gd name="connsiteX240" fmla="*/ 871 w 10000"/>
              <a:gd name="connsiteY240" fmla="*/ 5173 h 10768"/>
              <a:gd name="connsiteX241" fmla="*/ 1221 w 10000"/>
              <a:gd name="connsiteY241" fmla="*/ 5197 h 10768"/>
              <a:gd name="connsiteX242" fmla="*/ 1563 w 10000"/>
              <a:gd name="connsiteY242" fmla="*/ 5206 h 10768"/>
              <a:gd name="connsiteX243" fmla="*/ 1896 w 10000"/>
              <a:gd name="connsiteY243" fmla="*/ 5197 h 10768"/>
              <a:gd name="connsiteX244" fmla="*/ 2221 w 10000"/>
              <a:gd name="connsiteY244" fmla="*/ 5164 h 10768"/>
              <a:gd name="connsiteX245" fmla="*/ 2538 w 10000"/>
              <a:gd name="connsiteY245" fmla="*/ 5113 h 10768"/>
              <a:gd name="connsiteX246" fmla="*/ 2842 w 10000"/>
              <a:gd name="connsiteY246" fmla="*/ 5045 h 10768"/>
              <a:gd name="connsiteX247" fmla="*/ 3129 w 10000"/>
              <a:gd name="connsiteY247" fmla="*/ 4946 h 10768"/>
              <a:gd name="connsiteX248" fmla="*/ 3500 w 10000"/>
              <a:gd name="connsiteY248" fmla="*/ 4815 h 10768"/>
              <a:gd name="connsiteX249" fmla="*/ 2821 w 10000"/>
              <a:gd name="connsiteY249" fmla="*/ 4389 h 10768"/>
              <a:gd name="connsiteX250" fmla="*/ 2213 w 10000"/>
              <a:gd name="connsiteY250" fmla="*/ 3912 h 10768"/>
              <a:gd name="connsiteX251" fmla="*/ 1879 w 10000"/>
              <a:gd name="connsiteY251" fmla="*/ 3939 h 10768"/>
              <a:gd name="connsiteX252" fmla="*/ 1554 w 10000"/>
              <a:gd name="connsiteY252" fmla="*/ 3939 h 10768"/>
              <a:gd name="connsiteX253" fmla="*/ 1258 w 10000"/>
              <a:gd name="connsiteY253" fmla="*/ 3912 h 10768"/>
              <a:gd name="connsiteX254" fmla="*/ 979 w 10000"/>
              <a:gd name="connsiteY254" fmla="*/ 3856 h 10768"/>
              <a:gd name="connsiteX255" fmla="*/ 721 w 10000"/>
              <a:gd name="connsiteY255" fmla="*/ 3775 h 10768"/>
              <a:gd name="connsiteX256" fmla="*/ 496 w 10000"/>
              <a:gd name="connsiteY256" fmla="*/ 3674 h 10768"/>
              <a:gd name="connsiteX257" fmla="*/ 296 w 10000"/>
              <a:gd name="connsiteY257" fmla="*/ 3549 h 10768"/>
              <a:gd name="connsiteX258" fmla="*/ 129 w 10000"/>
              <a:gd name="connsiteY258" fmla="*/ 3403 h 10768"/>
              <a:gd name="connsiteX259" fmla="*/ 0 w 10000"/>
              <a:gd name="connsiteY259" fmla="*/ 3245 h 10768"/>
              <a:gd name="connsiteX260" fmla="*/ 17 w 10000"/>
              <a:gd name="connsiteY260" fmla="*/ 3218 h 10768"/>
              <a:gd name="connsiteX261" fmla="*/ 71 w 10000"/>
              <a:gd name="connsiteY261" fmla="*/ 3245 h 10768"/>
              <a:gd name="connsiteX262" fmla="*/ 138 w 10000"/>
              <a:gd name="connsiteY262" fmla="*/ 3349 h 10768"/>
              <a:gd name="connsiteX263" fmla="*/ 246 w 10000"/>
              <a:gd name="connsiteY263" fmla="*/ 3439 h 10768"/>
              <a:gd name="connsiteX264" fmla="*/ 379 w 10000"/>
              <a:gd name="connsiteY264" fmla="*/ 3528 h 10768"/>
              <a:gd name="connsiteX265" fmla="*/ 538 w 10000"/>
              <a:gd name="connsiteY265" fmla="*/ 3597 h 10768"/>
              <a:gd name="connsiteX266" fmla="*/ 721 w 10000"/>
              <a:gd name="connsiteY266" fmla="*/ 3656 h 10768"/>
              <a:gd name="connsiteX267" fmla="*/ 913 w 10000"/>
              <a:gd name="connsiteY267" fmla="*/ 3701 h 10768"/>
              <a:gd name="connsiteX268" fmla="*/ 1117 w 10000"/>
              <a:gd name="connsiteY268" fmla="*/ 3728 h 10768"/>
              <a:gd name="connsiteX269" fmla="*/ 1329 w 10000"/>
              <a:gd name="connsiteY269" fmla="*/ 3737 h 10768"/>
              <a:gd name="connsiteX270" fmla="*/ 1533 w 10000"/>
              <a:gd name="connsiteY270" fmla="*/ 3734 h 10768"/>
              <a:gd name="connsiteX271" fmla="*/ 1646 w 10000"/>
              <a:gd name="connsiteY271" fmla="*/ 3722 h 10768"/>
              <a:gd name="connsiteX272" fmla="*/ 1746 w 10000"/>
              <a:gd name="connsiteY272" fmla="*/ 3722 h 10768"/>
              <a:gd name="connsiteX273" fmla="*/ 1833 w 10000"/>
              <a:gd name="connsiteY273" fmla="*/ 3710 h 10768"/>
              <a:gd name="connsiteX274" fmla="*/ 1917 w 10000"/>
              <a:gd name="connsiteY274" fmla="*/ 3695 h 10768"/>
              <a:gd name="connsiteX275" fmla="*/ 1988 w 10000"/>
              <a:gd name="connsiteY275" fmla="*/ 3662 h 10768"/>
              <a:gd name="connsiteX276" fmla="*/ 1788 w 10000"/>
              <a:gd name="connsiteY276" fmla="*/ 3391 h 10768"/>
              <a:gd name="connsiteX277" fmla="*/ 1617 w 10000"/>
              <a:gd name="connsiteY277" fmla="*/ 3126 h 10768"/>
              <a:gd name="connsiteX278" fmla="*/ 1454 w 10000"/>
              <a:gd name="connsiteY278" fmla="*/ 2849 h 10768"/>
              <a:gd name="connsiteX279" fmla="*/ 1313 w 10000"/>
              <a:gd name="connsiteY279" fmla="*/ 2563 h 10768"/>
              <a:gd name="connsiteX280" fmla="*/ 1175 w 10000"/>
              <a:gd name="connsiteY280" fmla="*/ 2253 h 10768"/>
              <a:gd name="connsiteX281" fmla="*/ 1046 w 10000"/>
              <a:gd name="connsiteY281" fmla="*/ 1919 h 10768"/>
              <a:gd name="connsiteX282" fmla="*/ 1033 w 10000"/>
              <a:gd name="connsiteY282" fmla="*/ 1859 h 10768"/>
              <a:gd name="connsiteX283" fmla="*/ 1000 w 10000"/>
              <a:gd name="connsiteY283" fmla="*/ 1776 h 10768"/>
              <a:gd name="connsiteX284" fmla="*/ 979 w 10000"/>
              <a:gd name="connsiteY284" fmla="*/ 1684 h 10768"/>
              <a:gd name="connsiteX285" fmla="*/ 950 w 10000"/>
              <a:gd name="connsiteY285" fmla="*/ 1591 h 10768"/>
              <a:gd name="connsiteX286" fmla="*/ 925 w 10000"/>
              <a:gd name="connsiteY286" fmla="*/ 1490 h 10768"/>
              <a:gd name="connsiteX287" fmla="*/ 917 w 10000"/>
              <a:gd name="connsiteY287" fmla="*/ 1397 h 10768"/>
              <a:gd name="connsiteX288" fmla="*/ 917 w 10000"/>
              <a:gd name="connsiteY288" fmla="*/ 1311 h 10768"/>
              <a:gd name="connsiteX289" fmla="*/ 933 w 10000"/>
              <a:gd name="connsiteY289" fmla="*/ 1234 h 10768"/>
              <a:gd name="connsiteX290" fmla="*/ 963 w 10000"/>
              <a:gd name="connsiteY290" fmla="*/ 1180 h 10768"/>
              <a:gd name="connsiteX291" fmla="*/ 1000 w 10000"/>
              <a:gd name="connsiteY291" fmla="*/ 1192 h 10768"/>
              <a:gd name="connsiteX292" fmla="*/ 1033 w 10000"/>
              <a:gd name="connsiteY292" fmla="*/ 1496 h 10768"/>
              <a:gd name="connsiteX293" fmla="*/ 1108 w 10000"/>
              <a:gd name="connsiteY293" fmla="*/ 1800 h 10768"/>
              <a:gd name="connsiteX294" fmla="*/ 1221 w 10000"/>
              <a:gd name="connsiteY294" fmla="*/ 2098 h 10768"/>
              <a:gd name="connsiteX295" fmla="*/ 1358 w 10000"/>
              <a:gd name="connsiteY295" fmla="*/ 2372 h 10768"/>
              <a:gd name="connsiteX296" fmla="*/ 1508 w 10000"/>
              <a:gd name="connsiteY296" fmla="*/ 2628 h 10768"/>
              <a:gd name="connsiteX297" fmla="*/ 1646 w 10000"/>
              <a:gd name="connsiteY297" fmla="*/ 2795 h 10768"/>
              <a:gd name="connsiteX298" fmla="*/ 1629 w 10000"/>
              <a:gd name="connsiteY298" fmla="*/ 2801 h 10768"/>
              <a:gd name="connsiteX299" fmla="*/ 1629 w 10000"/>
              <a:gd name="connsiteY299" fmla="*/ 2807 h 10768"/>
              <a:gd name="connsiteX300" fmla="*/ 1638 w 10000"/>
              <a:gd name="connsiteY300" fmla="*/ 2813 h 10768"/>
              <a:gd name="connsiteX301" fmla="*/ 1646 w 10000"/>
              <a:gd name="connsiteY301" fmla="*/ 2816 h 10768"/>
              <a:gd name="connsiteX302" fmla="*/ 1663 w 10000"/>
              <a:gd name="connsiteY302" fmla="*/ 2822 h 10768"/>
              <a:gd name="connsiteX303" fmla="*/ 1667 w 10000"/>
              <a:gd name="connsiteY303" fmla="*/ 2834 h 10768"/>
              <a:gd name="connsiteX304" fmla="*/ 1675 w 10000"/>
              <a:gd name="connsiteY304" fmla="*/ 2840 h 10768"/>
              <a:gd name="connsiteX305" fmla="*/ 1683 w 10000"/>
              <a:gd name="connsiteY305" fmla="*/ 2849 h 10768"/>
              <a:gd name="connsiteX306" fmla="*/ 1683 w 10000"/>
              <a:gd name="connsiteY306" fmla="*/ 2843 h 10768"/>
              <a:gd name="connsiteX307" fmla="*/ 1675 w 10000"/>
              <a:gd name="connsiteY307" fmla="*/ 2840 h 10768"/>
              <a:gd name="connsiteX308" fmla="*/ 1675 w 10000"/>
              <a:gd name="connsiteY308" fmla="*/ 2840 h 10768"/>
              <a:gd name="connsiteX309" fmla="*/ 1646 w 10000"/>
              <a:gd name="connsiteY309" fmla="*/ 2795 h 10768"/>
              <a:gd name="connsiteX310" fmla="*/ 1746 w 10000"/>
              <a:gd name="connsiteY310" fmla="*/ 2741 h 10768"/>
              <a:gd name="connsiteX311" fmla="*/ 1842 w 10000"/>
              <a:gd name="connsiteY311" fmla="*/ 2649 h 10768"/>
              <a:gd name="connsiteX312" fmla="*/ 1933 w 10000"/>
              <a:gd name="connsiteY312" fmla="*/ 2542 h 10768"/>
              <a:gd name="connsiteX313" fmla="*/ 2017 w 10000"/>
              <a:gd name="connsiteY313" fmla="*/ 2411 h 10768"/>
              <a:gd name="connsiteX314" fmla="*/ 2092 w 10000"/>
              <a:gd name="connsiteY314" fmla="*/ 2265 h 10768"/>
              <a:gd name="connsiteX315" fmla="*/ 2163 w 10000"/>
              <a:gd name="connsiteY315" fmla="*/ 2113 h 10768"/>
              <a:gd name="connsiteX316" fmla="*/ 2221 w 10000"/>
              <a:gd name="connsiteY316" fmla="*/ 1955 h 10768"/>
              <a:gd name="connsiteX317" fmla="*/ 2275 w 10000"/>
              <a:gd name="connsiteY317" fmla="*/ 1803 h 10768"/>
              <a:gd name="connsiteX318" fmla="*/ 2321 w 10000"/>
              <a:gd name="connsiteY318" fmla="*/ 1657 h 10768"/>
              <a:gd name="connsiteX319" fmla="*/ 2329 w 10000"/>
              <a:gd name="connsiteY319" fmla="*/ 1853 h 10768"/>
              <a:gd name="connsiteX320" fmla="*/ 2321 w 10000"/>
              <a:gd name="connsiteY320" fmla="*/ 2032 h 10768"/>
              <a:gd name="connsiteX321" fmla="*/ 2283 w 10000"/>
              <a:gd name="connsiteY321" fmla="*/ 2199 h 10768"/>
              <a:gd name="connsiteX322" fmla="*/ 2229 w 10000"/>
              <a:gd name="connsiteY322" fmla="*/ 2366 h 10768"/>
              <a:gd name="connsiteX323" fmla="*/ 2154 w 10000"/>
              <a:gd name="connsiteY323" fmla="*/ 2524 h 10768"/>
              <a:gd name="connsiteX324" fmla="*/ 2046 w 10000"/>
              <a:gd name="connsiteY324" fmla="*/ 2682 h 10768"/>
              <a:gd name="connsiteX325" fmla="*/ 1796 w 10000"/>
              <a:gd name="connsiteY325" fmla="*/ 3027 h 10768"/>
              <a:gd name="connsiteX326" fmla="*/ 2054 w 10000"/>
              <a:gd name="connsiteY326" fmla="*/ 3305 h 10768"/>
              <a:gd name="connsiteX327" fmla="*/ 2333 w 10000"/>
              <a:gd name="connsiteY327" fmla="*/ 3564 h 10768"/>
              <a:gd name="connsiteX328" fmla="*/ 2638 w 10000"/>
              <a:gd name="connsiteY328" fmla="*/ 3808 h 10768"/>
              <a:gd name="connsiteX329" fmla="*/ 2963 w 10000"/>
              <a:gd name="connsiteY329" fmla="*/ 4032 h 10768"/>
              <a:gd name="connsiteX330" fmla="*/ 4129 w 10000"/>
              <a:gd name="connsiteY330" fmla="*/ 4610 h 10768"/>
              <a:gd name="connsiteX331" fmla="*/ 4167 w 10000"/>
              <a:gd name="connsiteY331" fmla="*/ 4589 h 10768"/>
              <a:gd name="connsiteX332" fmla="*/ 4071 w 10000"/>
              <a:gd name="connsiteY332" fmla="*/ 4333 h 10768"/>
              <a:gd name="connsiteX333" fmla="*/ 3996 w 10000"/>
              <a:gd name="connsiteY333" fmla="*/ 4058 h 10768"/>
              <a:gd name="connsiteX334" fmla="*/ 3933 w 10000"/>
              <a:gd name="connsiteY334" fmla="*/ 3760 h 10768"/>
              <a:gd name="connsiteX335" fmla="*/ 3904 w 10000"/>
              <a:gd name="connsiteY335" fmla="*/ 3456 h 10768"/>
              <a:gd name="connsiteX336" fmla="*/ 3879 w 10000"/>
              <a:gd name="connsiteY336" fmla="*/ 3138 h 10768"/>
              <a:gd name="connsiteX337" fmla="*/ 3879 w 10000"/>
              <a:gd name="connsiteY337" fmla="*/ 2813 h 10768"/>
              <a:gd name="connsiteX338" fmla="*/ 3896 w 10000"/>
              <a:gd name="connsiteY338" fmla="*/ 2485 h 10768"/>
              <a:gd name="connsiteX339" fmla="*/ 3933 w 10000"/>
              <a:gd name="connsiteY339" fmla="*/ 2160 h 10768"/>
              <a:gd name="connsiteX340" fmla="*/ 3988 w 10000"/>
              <a:gd name="connsiteY340" fmla="*/ 1836 h 10768"/>
              <a:gd name="connsiteX341" fmla="*/ 4046 w 10000"/>
              <a:gd name="connsiteY341" fmla="*/ 1523 h 10768"/>
              <a:gd name="connsiteX342" fmla="*/ 4129 w 10000"/>
              <a:gd name="connsiteY342" fmla="*/ 1219 h 10768"/>
              <a:gd name="connsiteX343" fmla="*/ 4229 w 10000"/>
              <a:gd name="connsiteY343" fmla="*/ 933 h 10768"/>
              <a:gd name="connsiteX344" fmla="*/ 4333 w 10000"/>
              <a:gd name="connsiteY344" fmla="*/ 662 h 10768"/>
              <a:gd name="connsiteX345" fmla="*/ 4454 w 10000"/>
              <a:gd name="connsiteY345" fmla="*/ 417 h 10768"/>
              <a:gd name="connsiteX346" fmla="*/ 4583 w 10000"/>
              <a:gd name="connsiteY346" fmla="*/ 194 h 10768"/>
              <a:gd name="connsiteX347" fmla="*/ 4738 w 10000"/>
              <a:gd name="connsiteY347" fmla="*/ 0 h 10768"/>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117 w 10000"/>
              <a:gd name="connsiteY198" fmla="*/ 10686 h 10714"/>
              <a:gd name="connsiteX199" fmla="*/ 3043 w 10000"/>
              <a:gd name="connsiteY199" fmla="*/ 988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117 w 10000"/>
              <a:gd name="connsiteY198" fmla="*/ 10686 h 10714"/>
              <a:gd name="connsiteX199" fmla="*/ 4309 w 10000"/>
              <a:gd name="connsiteY199" fmla="*/ 10293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41"/>
              <a:gd name="connsiteX1" fmla="*/ 4721 w 10000"/>
              <a:gd name="connsiteY1" fmla="*/ 48 h 10741"/>
              <a:gd name="connsiteX2" fmla="*/ 4713 w 10000"/>
              <a:gd name="connsiteY2" fmla="*/ 80 h 10741"/>
              <a:gd name="connsiteX3" fmla="*/ 4704 w 10000"/>
              <a:gd name="connsiteY3" fmla="*/ 101 h 10741"/>
              <a:gd name="connsiteX4" fmla="*/ 4704 w 10000"/>
              <a:gd name="connsiteY4" fmla="*/ 113 h 10741"/>
              <a:gd name="connsiteX5" fmla="*/ 4713 w 10000"/>
              <a:gd name="connsiteY5" fmla="*/ 119 h 10741"/>
              <a:gd name="connsiteX6" fmla="*/ 4713 w 10000"/>
              <a:gd name="connsiteY6" fmla="*/ 125 h 10741"/>
              <a:gd name="connsiteX7" fmla="*/ 4721 w 10000"/>
              <a:gd name="connsiteY7" fmla="*/ 125 h 10741"/>
              <a:gd name="connsiteX8" fmla="*/ 4721 w 10000"/>
              <a:gd name="connsiteY8" fmla="*/ 125 h 10741"/>
              <a:gd name="connsiteX9" fmla="*/ 4721 w 10000"/>
              <a:gd name="connsiteY9" fmla="*/ 134 h 10741"/>
              <a:gd name="connsiteX10" fmla="*/ 4713 w 10000"/>
              <a:gd name="connsiteY10" fmla="*/ 152 h 10741"/>
              <a:gd name="connsiteX11" fmla="*/ 4704 w 10000"/>
              <a:gd name="connsiteY11" fmla="*/ 179 h 10741"/>
              <a:gd name="connsiteX12" fmla="*/ 4692 w 10000"/>
              <a:gd name="connsiteY12" fmla="*/ 221 h 10741"/>
              <a:gd name="connsiteX13" fmla="*/ 4667 w 10000"/>
              <a:gd name="connsiteY13" fmla="*/ 280 h 10741"/>
              <a:gd name="connsiteX14" fmla="*/ 4629 w 10000"/>
              <a:gd name="connsiteY14" fmla="*/ 364 h 10741"/>
              <a:gd name="connsiteX15" fmla="*/ 4592 w 10000"/>
              <a:gd name="connsiteY15" fmla="*/ 465 h 10741"/>
              <a:gd name="connsiteX16" fmla="*/ 4533 w 10000"/>
              <a:gd name="connsiteY16" fmla="*/ 596 h 10741"/>
              <a:gd name="connsiteX17" fmla="*/ 4463 w 10000"/>
              <a:gd name="connsiteY17" fmla="*/ 754 h 10741"/>
              <a:gd name="connsiteX18" fmla="*/ 4379 w 10000"/>
              <a:gd name="connsiteY18" fmla="*/ 1001 h 10741"/>
              <a:gd name="connsiteX19" fmla="*/ 4321 w 10000"/>
              <a:gd name="connsiteY19" fmla="*/ 1266 h 10741"/>
              <a:gd name="connsiteX20" fmla="*/ 4275 w 10000"/>
              <a:gd name="connsiteY20" fmla="*/ 1538 h 10741"/>
              <a:gd name="connsiteX21" fmla="*/ 4213 w 10000"/>
              <a:gd name="connsiteY21" fmla="*/ 1827 h 10741"/>
              <a:gd name="connsiteX22" fmla="*/ 4204 w 10000"/>
              <a:gd name="connsiteY22" fmla="*/ 1889 h 10741"/>
              <a:gd name="connsiteX23" fmla="*/ 4192 w 10000"/>
              <a:gd name="connsiteY23" fmla="*/ 1982 h 10741"/>
              <a:gd name="connsiteX24" fmla="*/ 4183 w 10000"/>
              <a:gd name="connsiteY24" fmla="*/ 2080 h 10741"/>
              <a:gd name="connsiteX25" fmla="*/ 4175 w 10000"/>
              <a:gd name="connsiteY25" fmla="*/ 2187 h 10741"/>
              <a:gd name="connsiteX26" fmla="*/ 4175 w 10000"/>
              <a:gd name="connsiteY26" fmla="*/ 2297 h 10741"/>
              <a:gd name="connsiteX27" fmla="*/ 4192 w 10000"/>
              <a:gd name="connsiteY27" fmla="*/ 2396 h 10741"/>
              <a:gd name="connsiteX28" fmla="*/ 4213 w 10000"/>
              <a:gd name="connsiteY28" fmla="*/ 2482 h 10741"/>
              <a:gd name="connsiteX29" fmla="*/ 4250 w 10000"/>
              <a:gd name="connsiteY29" fmla="*/ 2542 h 10741"/>
              <a:gd name="connsiteX30" fmla="*/ 4450 w 10000"/>
              <a:gd name="connsiteY30" fmla="*/ 2530 h 10741"/>
              <a:gd name="connsiteX31" fmla="*/ 4646 w 10000"/>
              <a:gd name="connsiteY31" fmla="*/ 2482 h 10741"/>
              <a:gd name="connsiteX32" fmla="*/ 4833 w 10000"/>
              <a:gd name="connsiteY32" fmla="*/ 2405 h 10741"/>
              <a:gd name="connsiteX33" fmla="*/ 5025 w 10000"/>
              <a:gd name="connsiteY33" fmla="*/ 2297 h 10741"/>
              <a:gd name="connsiteX34" fmla="*/ 5200 w 10000"/>
              <a:gd name="connsiteY34" fmla="*/ 2172 h 10741"/>
              <a:gd name="connsiteX35" fmla="*/ 5371 w 10000"/>
              <a:gd name="connsiteY35" fmla="*/ 2020 h 10741"/>
              <a:gd name="connsiteX36" fmla="*/ 5533 w 10000"/>
              <a:gd name="connsiteY36" fmla="*/ 1859 h 10741"/>
              <a:gd name="connsiteX37" fmla="*/ 5683 w 10000"/>
              <a:gd name="connsiteY37" fmla="*/ 1690 h 10741"/>
              <a:gd name="connsiteX38" fmla="*/ 5829 w 10000"/>
              <a:gd name="connsiteY38" fmla="*/ 1511 h 10741"/>
              <a:gd name="connsiteX39" fmla="*/ 5954 w 10000"/>
              <a:gd name="connsiteY39" fmla="*/ 1326 h 10741"/>
              <a:gd name="connsiteX40" fmla="*/ 6071 w 10000"/>
              <a:gd name="connsiteY40" fmla="*/ 1147 h 10741"/>
              <a:gd name="connsiteX41" fmla="*/ 6167 w 10000"/>
              <a:gd name="connsiteY41" fmla="*/ 974 h 10741"/>
              <a:gd name="connsiteX42" fmla="*/ 6213 w 10000"/>
              <a:gd name="connsiteY42" fmla="*/ 974 h 10741"/>
              <a:gd name="connsiteX43" fmla="*/ 6213 w 10000"/>
              <a:gd name="connsiteY43" fmla="*/ 992 h 10741"/>
              <a:gd name="connsiteX44" fmla="*/ 6138 w 10000"/>
              <a:gd name="connsiteY44" fmla="*/ 1165 h 10741"/>
              <a:gd name="connsiteX45" fmla="*/ 6054 w 10000"/>
              <a:gd name="connsiteY45" fmla="*/ 1344 h 10741"/>
              <a:gd name="connsiteX46" fmla="*/ 5963 w 10000"/>
              <a:gd name="connsiteY46" fmla="*/ 1517 h 10741"/>
              <a:gd name="connsiteX47" fmla="*/ 5871 w 10000"/>
              <a:gd name="connsiteY47" fmla="*/ 1684 h 10741"/>
              <a:gd name="connsiteX48" fmla="*/ 5775 w 10000"/>
              <a:gd name="connsiteY48" fmla="*/ 1847 h 10741"/>
              <a:gd name="connsiteX49" fmla="*/ 5667 w 10000"/>
              <a:gd name="connsiteY49" fmla="*/ 1999 h 10741"/>
              <a:gd name="connsiteX50" fmla="*/ 5554 w 10000"/>
              <a:gd name="connsiteY50" fmla="*/ 2145 h 10741"/>
              <a:gd name="connsiteX51" fmla="*/ 5417 w 10000"/>
              <a:gd name="connsiteY51" fmla="*/ 2279 h 10741"/>
              <a:gd name="connsiteX52" fmla="*/ 5275 w 10000"/>
              <a:gd name="connsiteY52" fmla="*/ 2411 h 10741"/>
              <a:gd name="connsiteX53" fmla="*/ 5108 w 10000"/>
              <a:gd name="connsiteY53" fmla="*/ 2518 h 10741"/>
              <a:gd name="connsiteX54" fmla="*/ 4917 w 10000"/>
              <a:gd name="connsiteY54" fmla="*/ 2616 h 10741"/>
              <a:gd name="connsiteX55" fmla="*/ 4704 w 10000"/>
              <a:gd name="connsiteY55" fmla="*/ 2703 h 10741"/>
              <a:gd name="connsiteX56" fmla="*/ 4479 w 10000"/>
              <a:gd name="connsiteY56" fmla="*/ 2768 h 10741"/>
              <a:gd name="connsiteX57" fmla="*/ 4213 w 10000"/>
              <a:gd name="connsiteY57" fmla="*/ 2813 h 10741"/>
              <a:gd name="connsiteX58" fmla="*/ 4221 w 10000"/>
              <a:gd name="connsiteY58" fmla="*/ 3126 h 10741"/>
              <a:gd name="connsiteX59" fmla="*/ 4258 w 10000"/>
              <a:gd name="connsiteY59" fmla="*/ 3424 h 10741"/>
              <a:gd name="connsiteX60" fmla="*/ 4321 w 10000"/>
              <a:gd name="connsiteY60" fmla="*/ 3707 h 10741"/>
              <a:gd name="connsiteX61" fmla="*/ 4404 w 10000"/>
              <a:gd name="connsiteY61" fmla="*/ 3975 h 10741"/>
              <a:gd name="connsiteX62" fmla="*/ 4508 w 10000"/>
              <a:gd name="connsiteY62" fmla="*/ 4231 h 10741"/>
              <a:gd name="connsiteX63" fmla="*/ 4621 w 10000"/>
              <a:gd name="connsiteY63" fmla="*/ 4476 h 10741"/>
              <a:gd name="connsiteX64" fmla="*/ 4750 w 10000"/>
              <a:gd name="connsiteY64" fmla="*/ 4708 h 10741"/>
              <a:gd name="connsiteX65" fmla="*/ 4879 w 10000"/>
              <a:gd name="connsiteY65" fmla="*/ 4934 h 10741"/>
              <a:gd name="connsiteX66" fmla="*/ 4917 w 10000"/>
              <a:gd name="connsiteY66" fmla="*/ 4988 h 10741"/>
              <a:gd name="connsiteX67" fmla="*/ 4950 w 10000"/>
              <a:gd name="connsiteY67" fmla="*/ 5054 h 10741"/>
              <a:gd name="connsiteX68" fmla="*/ 4996 w 10000"/>
              <a:gd name="connsiteY68" fmla="*/ 5125 h 10741"/>
              <a:gd name="connsiteX69" fmla="*/ 5038 w 10000"/>
              <a:gd name="connsiteY69" fmla="*/ 5200 h 10741"/>
              <a:gd name="connsiteX70" fmla="*/ 5092 w 10000"/>
              <a:gd name="connsiteY70" fmla="*/ 5271 h 10741"/>
              <a:gd name="connsiteX71" fmla="*/ 5154 w 10000"/>
              <a:gd name="connsiteY71" fmla="*/ 5331 h 10741"/>
              <a:gd name="connsiteX72" fmla="*/ 5229 w 10000"/>
              <a:gd name="connsiteY72" fmla="*/ 5384 h 10741"/>
              <a:gd name="connsiteX73" fmla="*/ 5313 w 10000"/>
              <a:gd name="connsiteY73" fmla="*/ 5423 h 10741"/>
              <a:gd name="connsiteX74" fmla="*/ 5413 w 10000"/>
              <a:gd name="connsiteY74" fmla="*/ 5438 h 10741"/>
              <a:gd name="connsiteX75" fmla="*/ 5517 w 10000"/>
              <a:gd name="connsiteY75" fmla="*/ 5435 h 10741"/>
              <a:gd name="connsiteX76" fmla="*/ 5704 w 10000"/>
              <a:gd name="connsiteY76" fmla="*/ 5390 h 10741"/>
              <a:gd name="connsiteX77" fmla="*/ 5871 w 10000"/>
              <a:gd name="connsiteY77" fmla="*/ 5316 h 10741"/>
              <a:gd name="connsiteX78" fmla="*/ 6033 w 10000"/>
              <a:gd name="connsiteY78" fmla="*/ 5223 h 10741"/>
              <a:gd name="connsiteX79" fmla="*/ 6167 w 10000"/>
              <a:gd name="connsiteY79" fmla="*/ 5113 h 10741"/>
              <a:gd name="connsiteX80" fmla="*/ 6296 w 10000"/>
              <a:gd name="connsiteY80" fmla="*/ 4994 h 10741"/>
              <a:gd name="connsiteX81" fmla="*/ 6417 w 10000"/>
              <a:gd name="connsiteY81" fmla="*/ 4869 h 10741"/>
              <a:gd name="connsiteX82" fmla="*/ 6525 w 10000"/>
              <a:gd name="connsiteY82" fmla="*/ 4750 h 10741"/>
              <a:gd name="connsiteX83" fmla="*/ 6617 w 10000"/>
              <a:gd name="connsiteY83" fmla="*/ 4636 h 10741"/>
              <a:gd name="connsiteX84" fmla="*/ 6821 w 10000"/>
              <a:gd name="connsiteY84" fmla="*/ 4377 h 10741"/>
              <a:gd name="connsiteX85" fmla="*/ 7017 w 10000"/>
              <a:gd name="connsiteY85" fmla="*/ 4085 h 10741"/>
              <a:gd name="connsiteX86" fmla="*/ 7213 w 10000"/>
              <a:gd name="connsiteY86" fmla="*/ 3766 h 10741"/>
              <a:gd name="connsiteX87" fmla="*/ 7396 w 10000"/>
              <a:gd name="connsiteY87" fmla="*/ 3418 h 10741"/>
              <a:gd name="connsiteX88" fmla="*/ 7563 w 10000"/>
              <a:gd name="connsiteY88" fmla="*/ 3051 h 10741"/>
              <a:gd name="connsiteX89" fmla="*/ 7713 w 10000"/>
              <a:gd name="connsiteY89" fmla="*/ 2661 h 10741"/>
              <a:gd name="connsiteX90" fmla="*/ 7850 w 10000"/>
              <a:gd name="connsiteY90" fmla="*/ 2253 h 10741"/>
              <a:gd name="connsiteX91" fmla="*/ 7950 w 10000"/>
              <a:gd name="connsiteY91" fmla="*/ 1830 h 10741"/>
              <a:gd name="connsiteX92" fmla="*/ 8025 w 10000"/>
              <a:gd name="connsiteY92" fmla="*/ 1397 h 10741"/>
              <a:gd name="connsiteX93" fmla="*/ 8071 w 10000"/>
              <a:gd name="connsiteY93" fmla="*/ 954 h 10741"/>
              <a:gd name="connsiteX94" fmla="*/ 8108 w 10000"/>
              <a:gd name="connsiteY94" fmla="*/ 974 h 10741"/>
              <a:gd name="connsiteX95" fmla="*/ 8138 w 10000"/>
              <a:gd name="connsiteY95" fmla="*/ 1025 h 10741"/>
              <a:gd name="connsiteX96" fmla="*/ 8163 w 10000"/>
              <a:gd name="connsiteY96" fmla="*/ 1100 h 10741"/>
              <a:gd name="connsiteX97" fmla="*/ 8175 w 10000"/>
              <a:gd name="connsiteY97" fmla="*/ 1198 h 10741"/>
              <a:gd name="connsiteX98" fmla="*/ 8183 w 10000"/>
              <a:gd name="connsiteY98" fmla="*/ 1311 h 10741"/>
              <a:gd name="connsiteX99" fmla="*/ 8183 w 10000"/>
              <a:gd name="connsiteY99" fmla="*/ 1442 h 10741"/>
              <a:gd name="connsiteX100" fmla="*/ 8183 w 10000"/>
              <a:gd name="connsiteY100" fmla="*/ 1582 h 10741"/>
              <a:gd name="connsiteX101" fmla="*/ 8175 w 10000"/>
              <a:gd name="connsiteY101" fmla="*/ 1734 h 10741"/>
              <a:gd name="connsiteX102" fmla="*/ 8163 w 10000"/>
              <a:gd name="connsiteY102" fmla="*/ 1889 h 10741"/>
              <a:gd name="connsiteX103" fmla="*/ 8146 w 10000"/>
              <a:gd name="connsiteY103" fmla="*/ 2047 h 10741"/>
              <a:gd name="connsiteX104" fmla="*/ 8121 w 10000"/>
              <a:gd name="connsiteY104" fmla="*/ 2205 h 10741"/>
              <a:gd name="connsiteX105" fmla="*/ 8108 w 10000"/>
              <a:gd name="connsiteY105" fmla="*/ 2357 h 10741"/>
              <a:gd name="connsiteX106" fmla="*/ 8083 w 10000"/>
              <a:gd name="connsiteY106" fmla="*/ 2497 h 10741"/>
              <a:gd name="connsiteX107" fmla="*/ 8063 w 10000"/>
              <a:gd name="connsiteY107" fmla="*/ 2628 h 10741"/>
              <a:gd name="connsiteX108" fmla="*/ 8038 w 10000"/>
              <a:gd name="connsiteY108" fmla="*/ 2741 h 10741"/>
              <a:gd name="connsiteX109" fmla="*/ 8017 w 10000"/>
              <a:gd name="connsiteY109" fmla="*/ 2834 h 10741"/>
              <a:gd name="connsiteX110" fmla="*/ 8000 w 10000"/>
              <a:gd name="connsiteY110" fmla="*/ 2908 h 10741"/>
              <a:gd name="connsiteX111" fmla="*/ 7700 w 10000"/>
              <a:gd name="connsiteY111" fmla="*/ 3754 h 10741"/>
              <a:gd name="connsiteX112" fmla="*/ 7942 w 10000"/>
              <a:gd name="connsiteY112" fmla="*/ 3737 h 10741"/>
              <a:gd name="connsiteX113" fmla="*/ 8167 w 10000"/>
              <a:gd name="connsiteY113" fmla="*/ 3695 h 10741"/>
              <a:gd name="connsiteX114" fmla="*/ 8379 w 10000"/>
              <a:gd name="connsiteY114" fmla="*/ 3635 h 10741"/>
              <a:gd name="connsiteX115" fmla="*/ 8583 w 10000"/>
              <a:gd name="connsiteY115" fmla="*/ 3558 h 10741"/>
              <a:gd name="connsiteX116" fmla="*/ 8767 w 10000"/>
              <a:gd name="connsiteY116" fmla="*/ 3471 h 10741"/>
              <a:gd name="connsiteX117" fmla="*/ 8933 w 10000"/>
              <a:gd name="connsiteY117" fmla="*/ 3376 h 10741"/>
              <a:gd name="connsiteX118" fmla="*/ 9092 w 10000"/>
              <a:gd name="connsiteY118" fmla="*/ 3278 h 10741"/>
              <a:gd name="connsiteX119" fmla="*/ 9238 w 10000"/>
              <a:gd name="connsiteY119" fmla="*/ 3185 h 10741"/>
              <a:gd name="connsiteX120" fmla="*/ 9250 w 10000"/>
              <a:gd name="connsiteY120" fmla="*/ 3230 h 10741"/>
              <a:gd name="connsiteX121" fmla="*/ 9117 w 10000"/>
              <a:gd name="connsiteY121" fmla="*/ 3376 h 10741"/>
              <a:gd name="connsiteX122" fmla="*/ 8954 w 10000"/>
              <a:gd name="connsiteY122" fmla="*/ 3516 h 10741"/>
              <a:gd name="connsiteX123" fmla="*/ 8758 w 10000"/>
              <a:gd name="connsiteY123" fmla="*/ 3641 h 10741"/>
              <a:gd name="connsiteX124" fmla="*/ 8538 w 10000"/>
              <a:gd name="connsiteY124" fmla="*/ 3754 h 10741"/>
              <a:gd name="connsiteX125" fmla="*/ 8304 w 10000"/>
              <a:gd name="connsiteY125" fmla="*/ 3856 h 10741"/>
              <a:gd name="connsiteX126" fmla="*/ 8054 w 10000"/>
              <a:gd name="connsiteY126" fmla="*/ 3945 h 10741"/>
              <a:gd name="connsiteX127" fmla="*/ 7796 w 10000"/>
              <a:gd name="connsiteY127" fmla="*/ 4014 h 10741"/>
              <a:gd name="connsiteX128" fmla="*/ 7533 w 10000"/>
              <a:gd name="connsiteY128" fmla="*/ 4064 h 10741"/>
              <a:gd name="connsiteX129" fmla="*/ 7479 w 10000"/>
              <a:gd name="connsiteY129" fmla="*/ 4184 h 10741"/>
              <a:gd name="connsiteX130" fmla="*/ 7404 w 10000"/>
              <a:gd name="connsiteY130" fmla="*/ 4324 h 10741"/>
              <a:gd name="connsiteX131" fmla="*/ 7321 w 10000"/>
              <a:gd name="connsiteY131" fmla="*/ 4470 h 10741"/>
              <a:gd name="connsiteX132" fmla="*/ 7213 w 10000"/>
              <a:gd name="connsiteY132" fmla="*/ 4628 h 10741"/>
              <a:gd name="connsiteX133" fmla="*/ 7100 w 10000"/>
              <a:gd name="connsiteY133" fmla="*/ 4794 h 10741"/>
              <a:gd name="connsiteX134" fmla="*/ 6979 w 10000"/>
              <a:gd name="connsiteY134" fmla="*/ 4958 h 10741"/>
              <a:gd name="connsiteX135" fmla="*/ 6850 w 10000"/>
              <a:gd name="connsiteY135" fmla="*/ 5113 h 10741"/>
              <a:gd name="connsiteX136" fmla="*/ 6721 w 10000"/>
              <a:gd name="connsiteY136" fmla="*/ 5265 h 10741"/>
              <a:gd name="connsiteX137" fmla="*/ 6600 w 10000"/>
              <a:gd name="connsiteY137" fmla="*/ 5405 h 10741"/>
              <a:gd name="connsiteX138" fmla="*/ 6471 w 10000"/>
              <a:gd name="connsiteY138" fmla="*/ 5530 h 10741"/>
              <a:gd name="connsiteX139" fmla="*/ 6358 w 10000"/>
              <a:gd name="connsiteY139" fmla="*/ 5641 h 10741"/>
              <a:gd name="connsiteX140" fmla="*/ 6250 w 10000"/>
              <a:gd name="connsiteY140" fmla="*/ 5721 h 10741"/>
              <a:gd name="connsiteX141" fmla="*/ 6267 w 10000"/>
              <a:gd name="connsiteY141" fmla="*/ 5781 h 10741"/>
              <a:gd name="connsiteX142" fmla="*/ 6296 w 10000"/>
              <a:gd name="connsiteY142" fmla="*/ 5793 h 10741"/>
              <a:gd name="connsiteX143" fmla="*/ 6479 w 10000"/>
              <a:gd name="connsiteY143" fmla="*/ 5754 h 10741"/>
              <a:gd name="connsiteX144" fmla="*/ 6663 w 10000"/>
              <a:gd name="connsiteY144" fmla="*/ 5736 h 10741"/>
              <a:gd name="connsiteX145" fmla="*/ 6858 w 10000"/>
              <a:gd name="connsiteY145" fmla="*/ 5736 h 10741"/>
              <a:gd name="connsiteX146" fmla="*/ 7046 w 10000"/>
              <a:gd name="connsiteY146" fmla="*/ 5742 h 10741"/>
              <a:gd name="connsiteX147" fmla="*/ 7246 w 10000"/>
              <a:gd name="connsiteY147" fmla="*/ 5748 h 10741"/>
              <a:gd name="connsiteX148" fmla="*/ 7425 w 10000"/>
              <a:gd name="connsiteY148" fmla="*/ 5748 h 10741"/>
              <a:gd name="connsiteX149" fmla="*/ 7600 w 10000"/>
              <a:gd name="connsiteY149" fmla="*/ 5733 h 10741"/>
              <a:gd name="connsiteX150" fmla="*/ 7950 w 10000"/>
              <a:gd name="connsiteY150" fmla="*/ 5673 h 10741"/>
              <a:gd name="connsiteX151" fmla="*/ 8275 w 10000"/>
              <a:gd name="connsiteY151" fmla="*/ 5596 h 10741"/>
              <a:gd name="connsiteX152" fmla="*/ 8579 w 10000"/>
              <a:gd name="connsiteY152" fmla="*/ 5504 h 10741"/>
              <a:gd name="connsiteX153" fmla="*/ 8858 w 10000"/>
              <a:gd name="connsiteY153" fmla="*/ 5390 h 10741"/>
              <a:gd name="connsiteX154" fmla="*/ 9117 w 10000"/>
              <a:gd name="connsiteY154" fmla="*/ 5265 h 10741"/>
              <a:gd name="connsiteX155" fmla="*/ 9350 w 10000"/>
              <a:gd name="connsiteY155" fmla="*/ 5119 h 10741"/>
              <a:gd name="connsiteX156" fmla="*/ 9563 w 10000"/>
              <a:gd name="connsiteY156" fmla="*/ 4967 h 10741"/>
              <a:gd name="connsiteX157" fmla="*/ 9758 w 10000"/>
              <a:gd name="connsiteY157" fmla="*/ 4794 h 10741"/>
              <a:gd name="connsiteX158" fmla="*/ 9933 w 10000"/>
              <a:gd name="connsiteY158" fmla="*/ 4610 h 10741"/>
              <a:gd name="connsiteX159" fmla="*/ 10000 w 10000"/>
              <a:gd name="connsiteY159" fmla="*/ 4648 h 10741"/>
              <a:gd name="connsiteX160" fmla="*/ 10000 w 10000"/>
              <a:gd name="connsiteY160" fmla="*/ 4660 h 10741"/>
              <a:gd name="connsiteX161" fmla="*/ 9904 w 10000"/>
              <a:gd name="connsiteY161" fmla="*/ 4827 h 10741"/>
              <a:gd name="connsiteX162" fmla="*/ 9767 w 10000"/>
              <a:gd name="connsiteY162" fmla="*/ 5000 h 10741"/>
              <a:gd name="connsiteX163" fmla="*/ 9600 w 10000"/>
              <a:gd name="connsiteY163" fmla="*/ 5173 h 10741"/>
              <a:gd name="connsiteX164" fmla="*/ 9404 w 10000"/>
              <a:gd name="connsiteY164" fmla="*/ 5343 h 10741"/>
              <a:gd name="connsiteX165" fmla="*/ 9183 w 10000"/>
              <a:gd name="connsiteY165" fmla="*/ 5504 h 10741"/>
              <a:gd name="connsiteX166" fmla="*/ 8950 w 10000"/>
              <a:gd name="connsiteY166" fmla="*/ 5662 h 10741"/>
              <a:gd name="connsiteX167" fmla="*/ 8704 w 10000"/>
              <a:gd name="connsiteY167" fmla="*/ 5802 h 10741"/>
              <a:gd name="connsiteX168" fmla="*/ 8463 w 10000"/>
              <a:gd name="connsiteY168" fmla="*/ 5927 h 10741"/>
              <a:gd name="connsiteX169" fmla="*/ 8229 w 10000"/>
              <a:gd name="connsiteY169" fmla="*/ 6025 h 10741"/>
              <a:gd name="connsiteX170" fmla="*/ 8000 w 10000"/>
              <a:gd name="connsiteY170" fmla="*/ 6105 h 10741"/>
              <a:gd name="connsiteX171" fmla="*/ 7879 w 10000"/>
              <a:gd name="connsiteY171" fmla="*/ 6132 h 10741"/>
              <a:gd name="connsiteX172" fmla="*/ 7729 w 10000"/>
              <a:gd name="connsiteY172" fmla="*/ 6153 h 10741"/>
              <a:gd name="connsiteX173" fmla="*/ 7563 w 10000"/>
              <a:gd name="connsiteY173" fmla="*/ 6177 h 10741"/>
              <a:gd name="connsiteX174" fmla="*/ 7388 w 10000"/>
              <a:gd name="connsiteY174" fmla="*/ 6198 h 10741"/>
              <a:gd name="connsiteX175" fmla="*/ 7204 w 10000"/>
              <a:gd name="connsiteY175" fmla="*/ 6219 h 10741"/>
              <a:gd name="connsiteX176" fmla="*/ 7017 w 10000"/>
              <a:gd name="connsiteY176" fmla="*/ 6240 h 10741"/>
              <a:gd name="connsiteX177" fmla="*/ 6842 w 10000"/>
              <a:gd name="connsiteY177" fmla="*/ 6263 h 10741"/>
              <a:gd name="connsiteX178" fmla="*/ 6675 w 10000"/>
              <a:gd name="connsiteY178" fmla="*/ 6290 h 10741"/>
              <a:gd name="connsiteX179" fmla="*/ 6517 w 10000"/>
              <a:gd name="connsiteY179" fmla="*/ 6329 h 10741"/>
              <a:gd name="connsiteX180" fmla="*/ 6388 w 10000"/>
              <a:gd name="connsiteY180" fmla="*/ 6365 h 10741"/>
              <a:gd name="connsiteX181" fmla="*/ 6288 w 10000"/>
              <a:gd name="connsiteY181" fmla="*/ 6415 h 10741"/>
              <a:gd name="connsiteX182" fmla="*/ 6213 w 10000"/>
              <a:gd name="connsiteY182" fmla="*/ 6475 h 10741"/>
              <a:gd name="connsiteX183" fmla="*/ 6092 w 10000"/>
              <a:gd name="connsiteY183" fmla="*/ 6648 h 10741"/>
              <a:gd name="connsiteX184" fmla="*/ 6008 w 10000"/>
              <a:gd name="connsiteY184" fmla="*/ 6836 h 10741"/>
              <a:gd name="connsiteX185" fmla="*/ 5942 w 10000"/>
              <a:gd name="connsiteY185" fmla="*/ 7032 h 10741"/>
              <a:gd name="connsiteX186" fmla="*/ 5904 w 10000"/>
              <a:gd name="connsiteY186" fmla="*/ 7232 h 10741"/>
              <a:gd name="connsiteX187" fmla="*/ 5888 w 10000"/>
              <a:gd name="connsiteY187" fmla="*/ 7443 h 10741"/>
              <a:gd name="connsiteX188" fmla="*/ 5879 w 10000"/>
              <a:gd name="connsiteY188" fmla="*/ 7655 h 10741"/>
              <a:gd name="connsiteX189" fmla="*/ 5888 w 10000"/>
              <a:gd name="connsiteY189" fmla="*/ 7867 h 10741"/>
              <a:gd name="connsiteX190" fmla="*/ 5904 w 10000"/>
              <a:gd name="connsiteY190" fmla="*/ 8084 h 10741"/>
              <a:gd name="connsiteX191" fmla="*/ 5925 w 10000"/>
              <a:gd name="connsiteY191" fmla="*/ 8299 h 10741"/>
              <a:gd name="connsiteX192" fmla="*/ 5950 w 10000"/>
              <a:gd name="connsiteY192" fmla="*/ 8510 h 10741"/>
              <a:gd name="connsiteX193" fmla="*/ 5954 w 10000"/>
              <a:gd name="connsiteY193" fmla="*/ 8820 h 10741"/>
              <a:gd name="connsiteX194" fmla="*/ 5933 w 10000"/>
              <a:gd name="connsiteY194" fmla="*/ 9130 h 10741"/>
              <a:gd name="connsiteX195" fmla="*/ 5896 w 10000"/>
              <a:gd name="connsiteY195" fmla="*/ 9428 h 10741"/>
              <a:gd name="connsiteX196" fmla="*/ 5850 w 10000"/>
              <a:gd name="connsiteY196" fmla="*/ 9720 h 10741"/>
              <a:gd name="connsiteX197" fmla="*/ 5909 w 10000"/>
              <a:gd name="connsiteY197" fmla="*/ 10741 h 10741"/>
              <a:gd name="connsiteX198" fmla="*/ 4117 w 10000"/>
              <a:gd name="connsiteY198" fmla="*/ 10686 h 10741"/>
              <a:gd name="connsiteX199" fmla="*/ 4309 w 10000"/>
              <a:gd name="connsiteY199" fmla="*/ 10293 h 10741"/>
              <a:gd name="connsiteX200" fmla="*/ 4546 w 10000"/>
              <a:gd name="connsiteY200" fmla="*/ 9848 h 10741"/>
              <a:gd name="connsiteX201" fmla="*/ 4629 w 10000"/>
              <a:gd name="connsiteY201" fmla="*/ 9687 h 10741"/>
              <a:gd name="connsiteX202" fmla="*/ 4700 w 10000"/>
              <a:gd name="connsiteY202" fmla="*/ 9508 h 10741"/>
              <a:gd name="connsiteX203" fmla="*/ 4767 w 10000"/>
              <a:gd name="connsiteY203" fmla="*/ 9309 h 10741"/>
              <a:gd name="connsiteX204" fmla="*/ 4829 w 10000"/>
              <a:gd name="connsiteY204" fmla="*/ 9097 h 10741"/>
              <a:gd name="connsiteX205" fmla="*/ 4879 w 10000"/>
              <a:gd name="connsiteY205" fmla="*/ 8868 h 10741"/>
              <a:gd name="connsiteX206" fmla="*/ 4917 w 10000"/>
              <a:gd name="connsiteY206" fmla="*/ 8635 h 10741"/>
              <a:gd name="connsiteX207" fmla="*/ 4954 w 10000"/>
              <a:gd name="connsiteY207" fmla="*/ 8391 h 10741"/>
              <a:gd name="connsiteX208" fmla="*/ 4979 w 10000"/>
              <a:gd name="connsiteY208" fmla="*/ 8144 h 10741"/>
              <a:gd name="connsiteX209" fmla="*/ 5000 w 10000"/>
              <a:gd name="connsiteY209" fmla="*/ 7887 h 10741"/>
              <a:gd name="connsiteX210" fmla="*/ 5000 w 10000"/>
              <a:gd name="connsiteY210" fmla="*/ 7634 h 10741"/>
              <a:gd name="connsiteX211" fmla="*/ 5000 w 10000"/>
              <a:gd name="connsiteY211" fmla="*/ 7384 h 10741"/>
              <a:gd name="connsiteX212" fmla="*/ 4979 w 10000"/>
              <a:gd name="connsiteY212" fmla="*/ 7133 h 10741"/>
              <a:gd name="connsiteX213" fmla="*/ 4950 w 10000"/>
              <a:gd name="connsiteY213" fmla="*/ 6892 h 10741"/>
              <a:gd name="connsiteX214" fmla="*/ 4913 w 10000"/>
              <a:gd name="connsiteY214" fmla="*/ 6657 h 10741"/>
              <a:gd name="connsiteX215" fmla="*/ 4858 w 10000"/>
              <a:gd name="connsiteY215" fmla="*/ 6430 h 10741"/>
              <a:gd name="connsiteX216" fmla="*/ 4783 w 10000"/>
              <a:gd name="connsiteY216" fmla="*/ 6219 h 10741"/>
              <a:gd name="connsiteX217" fmla="*/ 4700 w 10000"/>
              <a:gd name="connsiteY217" fmla="*/ 6019 h 10741"/>
              <a:gd name="connsiteX218" fmla="*/ 4600 w 10000"/>
              <a:gd name="connsiteY218" fmla="*/ 5840 h 10741"/>
              <a:gd name="connsiteX219" fmla="*/ 4488 w 10000"/>
              <a:gd name="connsiteY219" fmla="*/ 5682 h 10741"/>
              <a:gd name="connsiteX220" fmla="*/ 4358 w 10000"/>
              <a:gd name="connsiteY220" fmla="*/ 5542 h 10741"/>
              <a:gd name="connsiteX221" fmla="*/ 4213 w 10000"/>
              <a:gd name="connsiteY221" fmla="*/ 5429 h 10741"/>
              <a:gd name="connsiteX222" fmla="*/ 4046 w 10000"/>
              <a:gd name="connsiteY222" fmla="*/ 5343 h 10741"/>
              <a:gd name="connsiteX223" fmla="*/ 3904 w 10000"/>
              <a:gd name="connsiteY223" fmla="*/ 5292 h 10741"/>
              <a:gd name="connsiteX224" fmla="*/ 3746 w 10000"/>
              <a:gd name="connsiteY224" fmla="*/ 5271 h 10741"/>
              <a:gd name="connsiteX225" fmla="*/ 3583 w 10000"/>
              <a:gd name="connsiteY225" fmla="*/ 5271 h 10741"/>
              <a:gd name="connsiteX226" fmla="*/ 3413 w 10000"/>
              <a:gd name="connsiteY226" fmla="*/ 5286 h 10741"/>
              <a:gd name="connsiteX227" fmla="*/ 3246 w 10000"/>
              <a:gd name="connsiteY227" fmla="*/ 5310 h 10741"/>
              <a:gd name="connsiteX228" fmla="*/ 3079 w 10000"/>
              <a:gd name="connsiteY228" fmla="*/ 5343 h 10741"/>
              <a:gd name="connsiteX229" fmla="*/ 2913 w 10000"/>
              <a:gd name="connsiteY229" fmla="*/ 5369 h 10741"/>
              <a:gd name="connsiteX230" fmla="*/ 2750 w 10000"/>
              <a:gd name="connsiteY230" fmla="*/ 5396 h 10741"/>
              <a:gd name="connsiteX231" fmla="*/ 2600 w 10000"/>
              <a:gd name="connsiteY231" fmla="*/ 5411 h 10741"/>
              <a:gd name="connsiteX232" fmla="*/ 2258 w 10000"/>
              <a:gd name="connsiteY232" fmla="*/ 5423 h 10741"/>
              <a:gd name="connsiteX233" fmla="*/ 1925 w 10000"/>
              <a:gd name="connsiteY233" fmla="*/ 5411 h 10741"/>
              <a:gd name="connsiteX234" fmla="*/ 1617 w 10000"/>
              <a:gd name="connsiteY234" fmla="*/ 5384 h 10741"/>
              <a:gd name="connsiteX235" fmla="*/ 1321 w 10000"/>
              <a:gd name="connsiteY235" fmla="*/ 5346 h 10741"/>
              <a:gd name="connsiteX236" fmla="*/ 1033 w 10000"/>
              <a:gd name="connsiteY236" fmla="*/ 5298 h 10741"/>
              <a:gd name="connsiteX237" fmla="*/ 758 w 10000"/>
              <a:gd name="connsiteY237" fmla="*/ 5250 h 10741"/>
              <a:gd name="connsiteX238" fmla="*/ 500 w 10000"/>
              <a:gd name="connsiteY238" fmla="*/ 5197 h 10741"/>
              <a:gd name="connsiteX239" fmla="*/ 517 w 10000"/>
              <a:gd name="connsiteY239" fmla="*/ 5137 h 10741"/>
              <a:gd name="connsiteX240" fmla="*/ 871 w 10000"/>
              <a:gd name="connsiteY240" fmla="*/ 5173 h 10741"/>
              <a:gd name="connsiteX241" fmla="*/ 1221 w 10000"/>
              <a:gd name="connsiteY241" fmla="*/ 5197 h 10741"/>
              <a:gd name="connsiteX242" fmla="*/ 1563 w 10000"/>
              <a:gd name="connsiteY242" fmla="*/ 5206 h 10741"/>
              <a:gd name="connsiteX243" fmla="*/ 1896 w 10000"/>
              <a:gd name="connsiteY243" fmla="*/ 5197 h 10741"/>
              <a:gd name="connsiteX244" fmla="*/ 2221 w 10000"/>
              <a:gd name="connsiteY244" fmla="*/ 5164 h 10741"/>
              <a:gd name="connsiteX245" fmla="*/ 2538 w 10000"/>
              <a:gd name="connsiteY245" fmla="*/ 5113 h 10741"/>
              <a:gd name="connsiteX246" fmla="*/ 2842 w 10000"/>
              <a:gd name="connsiteY246" fmla="*/ 5045 h 10741"/>
              <a:gd name="connsiteX247" fmla="*/ 3129 w 10000"/>
              <a:gd name="connsiteY247" fmla="*/ 4946 h 10741"/>
              <a:gd name="connsiteX248" fmla="*/ 3500 w 10000"/>
              <a:gd name="connsiteY248" fmla="*/ 4815 h 10741"/>
              <a:gd name="connsiteX249" fmla="*/ 2821 w 10000"/>
              <a:gd name="connsiteY249" fmla="*/ 4389 h 10741"/>
              <a:gd name="connsiteX250" fmla="*/ 2213 w 10000"/>
              <a:gd name="connsiteY250" fmla="*/ 3912 h 10741"/>
              <a:gd name="connsiteX251" fmla="*/ 1879 w 10000"/>
              <a:gd name="connsiteY251" fmla="*/ 3939 h 10741"/>
              <a:gd name="connsiteX252" fmla="*/ 1554 w 10000"/>
              <a:gd name="connsiteY252" fmla="*/ 3939 h 10741"/>
              <a:gd name="connsiteX253" fmla="*/ 1258 w 10000"/>
              <a:gd name="connsiteY253" fmla="*/ 3912 h 10741"/>
              <a:gd name="connsiteX254" fmla="*/ 979 w 10000"/>
              <a:gd name="connsiteY254" fmla="*/ 3856 h 10741"/>
              <a:gd name="connsiteX255" fmla="*/ 721 w 10000"/>
              <a:gd name="connsiteY255" fmla="*/ 3775 h 10741"/>
              <a:gd name="connsiteX256" fmla="*/ 496 w 10000"/>
              <a:gd name="connsiteY256" fmla="*/ 3674 h 10741"/>
              <a:gd name="connsiteX257" fmla="*/ 296 w 10000"/>
              <a:gd name="connsiteY257" fmla="*/ 3549 h 10741"/>
              <a:gd name="connsiteX258" fmla="*/ 129 w 10000"/>
              <a:gd name="connsiteY258" fmla="*/ 3403 h 10741"/>
              <a:gd name="connsiteX259" fmla="*/ 0 w 10000"/>
              <a:gd name="connsiteY259" fmla="*/ 3245 h 10741"/>
              <a:gd name="connsiteX260" fmla="*/ 17 w 10000"/>
              <a:gd name="connsiteY260" fmla="*/ 3218 h 10741"/>
              <a:gd name="connsiteX261" fmla="*/ 71 w 10000"/>
              <a:gd name="connsiteY261" fmla="*/ 3245 h 10741"/>
              <a:gd name="connsiteX262" fmla="*/ 138 w 10000"/>
              <a:gd name="connsiteY262" fmla="*/ 3349 h 10741"/>
              <a:gd name="connsiteX263" fmla="*/ 246 w 10000"/>
              <a:gd name="connsiteY263" fmla="*/ 3439 h 10741"/>
              <a:gd name="connsiteX264" fmla="*/ 379 w 10000"/>
              <a:gd name="connsiteY264" fmla="*/ 3528 h 10741"/>
              <a:gd name="connsiteX265" fmla="*/ 538 w 10000"/>
              <a:gd name="connsiteY265" fmla="*/ 3597 h 10741"/>
              <a:gd name="connsiteX266" fmla="*/ 721 w 10000"/>
              <a:gd name="connsiteY266" fmla="*/ 3656 h 10741"/>
              <a:gd name="connsiteX267" fmla="*/ 913 w 10000"/>
              <a:gd name="connsiteY267" fmla="*/ 3701 h 10741"/>
              <a:gd name="connsiteX268" fmla="*/ 1117 w 10000"/>
              <a:gd name="connsiteY268" fmla="*/ 3728 h 10741"/>
              <a:gd name="connsiteX269" fmla="*/ 1329 w 10000"/>
              <a:gd name="connsiteY269" fmla="*/ 3737 h 10741"/>
              <a:gd name="connsiteX270" fmla="*/ 1533 w 10000"/>
              <a:gd name="connsiteY270" fmla="*/ 3734 h 10741"/>
              <a:gd name="connsiteX271" fmla="*/ 1646 w 10000"/>
              <a:gd name="connsiteY271" fmla="*/ 3722 h 10741"/>
              <a:gd name="connsiteX272" fmla="*/ 1746 w 10000"/>
              <a:gd name="connsiteY272" fmla="*/ 3722 h 10741"/>
              <a:gd name="connsiteX273" fmla="*/ 1833 w 10000"/>
              <a:gd name="connsiteY273" fmla="*/ 3710 h 10741"/>
              <a:gd name="connsiteX274" fmla="*/ 1917 w 10000"/>
              <a:gd name="connsiteY274" fmla="*/ 3695 h 10741"/>
              <a:gd name="connsiteX275" fmla="*/ 1988 w 10000"/>
              <a:gd name="connsiteY275" fmla="*/ 3662 h 10741"/>
              <a:gd name="connsiteX276" fmla="*/ 1788 w 10000"/>
              <a:gd name="connsiteY276" fmla="*/ 3391 h 10741"/>
              <a:gd name="connsiteX277" fmla="*/ 1617 w 10000"/>
              <a:gd name="connsiteY277" fmla="*/ 3126 h 10741"/>
              <a:gd name="connsiteX278" fmla="*/ 1454 w 10000"/>
              <a:gd name="connsiteY278" fmla="*/ 2849 h 10741"/>
              <a:gd name="connsiteX279" fmla="*/ 1313 w 10000"/>
              <a:gd name="connsiteY279" fmla="*/ 2563 h 10741"/>
              <a:gd name="connsiteX280" fmla="*/ 1175 w 10000"/>
              <a:gd name="connsiteY280" fmla="*/ 2253 h 10741"/>
              <a:gd name="connsiteX281" fmla="*/ 1046 w 10000"/>
              <a:gd name="connsiteY281" fmla="*/ 1919 h 10741"/>
              <a:gd name="connsiteX282" fmla="*/ 1033 w 10000"/>
              <a:gd name="connsiteY282" fmla="*/ 1859 h 10741"/>
              <a:gd name="connsiteX283" fmla="*/ 1000 w 10000"/>
              <a:gd name="connsiteY283" fmla="*/ 1776 h 10741"/>
              <a:gd name="connsiteX284" fmla="*/ 979 w 10000"/>
              <a:gd name="connsiteY284" fmla="*/ 1684 h 10741"/>
              <a:gd name="connsiteX285" fmla="*/ 950 w 10000"/>
              <a:gd name="connsiteY285" fmla="*/ 1591 h 10741"/>
              <a:gd name="connsiteX286" fmla="*/ 925 w 10000"/>
              <a:gd name="connsiteY286" fmla="*/ 1490 h 10741"/>
              <a:gd name="connsiteX287" fmla="*/ 917 w 10000"/>
              <a:gd name="connsiteY287" fmla="*/ 1397 h 10741"/>
              <a:gd name="connsiteX288" fmla="*/ 917 w 10000"/>
              <a:gd name="connsiteY288" fmla="*/ 1311 h 10741"/>
              <a:gd name="connsiteX289" fmla="*/ 933 w 10000"/>
              <a:gd name="connsiteY289" fmla="*/ 1234 h 10741"/>
              <a:gd name="connsiteX290" fmla="*/ 963 w 10000"/>
              <a:gd name="connsiteY290" fmla="*/ 1180 h 10741"/>
              <a:gd name="connsiteX291" fmla="*/ 1000 w 10000"/>
              <a:gd name="connsiteY291" fmla="*/ 1192 h 10741"/>
              <a:gd name="connsiteX292" fmla="*/ 1033 w 10000"/>
              <a:gd name="connsiteY292" fmla="*/ 1496 h 10741"/>
              <a:gd name="connsiteX293" fmla="*/ 1108 w 10000"/>
              <a:gd name="connsiteY293" fmla="*/ 1800 h 10741"/>
              <a:gd name="connsiteX294" fmla="*/ 1221 w 10000"/>
              <a:gd name="connsiteY294" fmla="*/ 2098 h 10741"/>
              <a:gd name="connsiteX295" fmla="*/ 1358 w 10000"/>
              <a:gd name="connsiteY295" fmla="*/ 2372 h 10741"/>
              <a:gd name="connsiteX296" fmla="*/ 1508 w 10000"/>
              <a:gd name="connsiteY296" fmla="*/ 2628 h 10741"/>
              <a:gd name="connsiteX297" fmla="*/ 1646 w 10000"/>
              <a:gd name="connsiteY297" fmla="*/ 2795 h 10741"/>
              <a:gd name="connsiteX298" fmla="*/ 1629 w 10000"/>
              <a:gd name="connsiteY298" fmla="*/ 2801 h 10741"/>
              <a:gd name="connsiteX299" fmla="*/ 1629 w 10000"/>
              <a:gd name="connsiteY299" fmla="*/ 2807 h 10741"/>
              <a:gd name="connsiteX300" fmla="*/ 1638 w 10000"/>
              <a:gd name="connsiteY300" fmla="*/ 2813 h 10741"/>
              <a:gd name="connsiteX301" fmla="*/ 1646 w 10000"/>
              <a:gd name="connsiteY301" fmla="*/ 2816 h 10741"/>
              <a:gd name="connsiteX302" fmla="*/ 1663 w 10000"/>
              <a:gd name="connsiteY302" fmla="*/ 2822 h 10741"/>
              <a:gd name="connsiteX303" fmla="*/ 1667 w 10000"/>
              <a:gd name="connsiteY303" fmla="*/ 2834 h 10741"/>
              <a:gd name="connsiteX304" fmla="*/ 1675 w 10000"/>
              <a:gd name="connsiteY304" fmla="*/ 2840 h 10741"/>
              <a:gd name="connsiteX305" fmla="*/ 1683 w 10000"/>
              <a:gd name="connsiteY305" fmla="*/ 2849 h 10741"/>
              <a:gd name="connsiteX306" fmla="*/ 1683 w 10000"/>
              <a:gd name="connsiteY306" fmla="*/ 2843 h 10741"/>
              <a:gd name="connsiteX307" fmla="*/ 1675 w 10000"/>
              <a:gd name="connsiteY307" fmla="*/ 2840 h 10741"/>
              <a:gd name="connsiteX308" fmla="*/ 1675 w 10000"/>
              <a:gd name="connsiteY308" fmla="*/ 2840 h 10741"/>
              <a:gd name="connsiteX309" fmla="*/ 1646 w 10000"/>
              <a:gd name="connsiteY309" fmla="*/ 2795 h 10741"/>
              <a:gd name="connsiteX310" fmla="*/ 1746 w 10000"/>
              <a:gd name="connsiteY310" fmla="*/ 2741 h 10741"/>
              <a:gd name="connsiteX311" fmla="*/ 1842 w 10000"/>
              <a:gd name="connsiteY311" fmla="*/ 2649 h 10741"/>
              <a:gd name="connsiteX312" fmla="*/ 1933 w 10000"/>
              <a:gd name="connsiteY312" fmla="*/ 2542 h 10741"/>
              <a:gd name="connsiteX313" fmla="*/ 2017 w 10000"/>
              <a:gd name="connsiteY313" fmla="*/ 2411 h 10741"/>
              <a:gd name="connsiteX314" fmla="*/ 2092 w 10000"/>
              <a:gd name="connsiteY314" fmla="*/ 2265 h 10741"/>
              <a:gd name="connsiteX315" fmla="*/ 2163 w 10000"/>
              <a:gd name="connsiteY315" fmla="*/ 2113 h 10741"/>
              <a:gd name="connsiteX316" fmla="*/ 2221 w 10000"/>
              <a:gd name="connsiteY316" fmla="*/ 1955 h 10741"/>
              <a:gd name="connsiteX317" fmla="*/ 2275 w 10000"/>
              <a:gd name="connsiteY317" fmla="*/ 1803 h 10741"/>
              <a:gd name="connsiteX318" fmla="*/ 2321 w 10000"/>
              <a:gd name="connsiteY318" fmla="*/ 1657 h 10741"/>
              <a:gd name="connsiteX319" fmla="*/ 2329 w 10000"/>
              <a:gd name="connsiteY319" fmla="*/ 1853 h 10741"/>
              <a:gd name="connsiteX320" fmla="*/ 2321 w 10000"/>
              <a:gd name="connsiteY320" fmla="*/ 2032 h 10741"/>
              <a:gd name="connsiteX321" fmla="*/ 2283 w 10000"/>
              <a:gd name="connsiteY321" fmla="*/ 2199 h 10741"/>
              <a:gd name="connsiteX322" fmla="*/ 2229 w 10000"/>
              <a:gd name="connsiteY322" fmla="*/ 2366 h 10741"/>
              <a:gd name="connsiteX323" fmla="*/ 2154 w 10000"/>
              <a:gd name="connsiteY323" fmla="*/ 2524 h 10741"/>
              <a:gd name="connsiteX324" fmla="*/ 2046 w 10000"/>
              <a:gd name="connsiteY324" fmla="*/ 2682 h 10741"/>
              <a:gd name="connsiteX325" fmla="*/ 1796 w 10000"/>
              <a:gd name="connsiteY325" fmla="*/ 3027 h 10741"/>
              <a:gd name="connsiteX326" fmla="*/ 2054 w 10000"/>
              <a:gd name="connsiteY326" fmla="*/ 3305 h 10741"/>
              <a:gd name="connsiteX327" fmla="*/ 2333 w 10000"/>
              <a:gd name="connsiteY327" fmla="*/ 3564 h 10741"/>
              <a:gd name="connsiteX328" fmla="*/ 2638 w 10000"/>
              <a:gd name="connsiteY328" fmla="*/ 3808 h 10741"/>
              <a:gd name="connsiteX329" fmla="*/ 2963 w 10000"/>
              <a:gd name="connsiteY329" fmla="*/ 4032 h 10741"/>
              <a:gd name="connsiteX330" fmla="*/ 4129 w 10000"/>
              <a:gd name="connsiteY330" fmla="*/ 4610 h 10741"/>
              <a:gd name="connsiteX331" fmla="*/ 4167 w 10000"/>
              <a:gd name="connsiteY331" fmla="*/ 4589 h 10741"/>
              <a:gd name="connsiteX332" fmla="*/ 4071 w 10000"/>
              <a:gd name="connsiteY332" fmla="*/ 4333 h 10741"/>
              <a:gd name="connsiteX333" fmla="*/ 3996 w 10000"/>
              <a:gd name="connsiteY333" fmla="*/ 4058 h 10741"/>
              <a:gd name="connsiteX334" fmla="*/ 3933 w 10000"/>
              <a:gd name="connsiteY334" fmla="*/ 3760 h 10741"/>
              <a:gd name="connsiteX335" fmla="*/ 3904 w 10000"/>
              <a:gd name="connsiteY335" fmla="*/ 3456 h 10741"/>
              <a:gd name="connsiteX336" fmla="*/ 3879 w 10000"/>
              <a:gd name="connsiteY336" fmla="*/ 3138 h 10741"/>
              <a:gd name="connsiteX337" fmla="*/ 3879 w 10000"/>
              <a:gd name="connsiteY337" fmla="*/ 2813 h 10741"/>
              <a:gd name="connsiteX338" fmla="*/ 3896 w 10000"/>
              <a:gd name="connsiteY338" fmla="*/ 2485 h 10741"/>
              <a:gd name="connsiteX339" fmla="*/ 3933 w 10000"/>
              <a:gd name="connsiteY339" fmla="*/ 2160 h 10741"/>
              <a:gd name="connsiteX340" fmla="*/ 3988 w 10000"/>
              <a:gd name="connsiteY340" fmla="*/ 1836 h 10741"/>
              <a:gd name="connsiteX341" fmla="*/ 4046 w 10000"/>
              <a:gd name="connsiteY341" fmla="*/ 1523 h 10741"/>
              <a:gd name="connsiteX342" fmla="*/ 4129 w 10000"/>
              <a:gd name="connsiteY342" fmla="*/ 1219 h 10741"/>
              <a:gd name="connsiteX343" fmla="*/ 4229 w 10000"/>
              <a:gd name="connsiteY343" fmla="*/ 933 h 10741"/>
              <a:gd name="connsiteX344" fmla="*/ 4333 w 10000"/>
              <a:gd name="connsiteY344" fmla="*/ 662 h 10741"/>
              <a:gd name="connsiteX345" fmla="*/ 4454 w 10000"/>
              <a:gd name="connsiteY345" fmla="*/ 417 h 10741"/>
              <a:gd name="connsiteX346" fmla="*/ 4583 w 10000"/>
              <a:gd name="connsiteY346" fmla="*/ 194 h 10741"/>
              <a:gd name="connsiteX347" fmla="*/ 4738 w 10000"/>
              <a:gd name="connsiteY347" fmla="*/ 0 h 10741"/>
              <a:gd name="connsiteX0" fmla="*/ 4738 w 10000"/>
              <a:gd name="connsiteY0" fmla="*/ 0 h 10686"/>
              <a:gd name="connsiteX1" fmla="*/ 4721 w 10000"/>
              <a:gd name="connsiteY1" fmla="*/ 48 h 10686"/>
              <a:gd name="connsiteX2" fmla="*/ 4713 w 10000"/>
              <a:gd name="connsiteY2" fmla="*/ 80 h 10686"/>
              <a:gd name="connsiteX3" fmla="*/ 4704 w 10000"/>
              <a:gd name="connsiteY3" fmla="*/ 101 h 10686"/>
              <a:gd name="connsiteX4" fmla="*/ 4704 w 10000"/>
              <a:gd name="connsiteY4" fmla="*/ 113 h 10686"/>
              <a:gd name="connsiteX5" fmla="*/ 4713 w 10000"/>
              <a:gd name="connsiteY5" fmla="*/ 119 h 10686"/>
              <a:gd name="connsiteX6" fmla="*/ 4713 w 10000"/>
              <a:gd name="connsiteY6" fmla="*/ 125 h 10686"/>
              <a:gd name="connsiteX7" fmla="*/ 4721 w 10000"/>
              <a:gd name="connsiteY7" fmla="*/ 125 h 10686"/>
              <a:gd name="connsiteX8" fmla="*/ 4721 w 10000"/>
              <a:gd name="connsiteY8" fmla="*/ 125 h 10686"/>
              <a:gd name="connsiteX9" fmla="*/ 4721 w 10000"/>
              <a:gd name="connsiteY9" fmla="*/ 134 h 10686"/>
              <a:gd name="connsiteX10" fmla="*/ 4713 w 10000"/>
              <a:gd name="connsiteY10" fmla="*/ 152 h 10686"/>
              <a:gd name="connsiteX11" fmla="*/ 4704 w 10000"/>
              <a:gd name="connsiteY11" fmla="*/ 179 h 10686"/>
              <a:gd name="connsiteX12" fmla="*/ 4692 w 10000"/>
              <a:gd name="connsiteY12" fmla="*/ 221 h 10686"/>
              <a:gd name="connsiteX13" fmla="*/ 4667 w 10000"/>
              <a:gd name="connsiteY13" fmla="*/ 280 h 10686"/>
              <a:gd name="connsiteX14" fmla="*/ 4629 w 10000"/>
              <a:gd name="connsiteY14" fmla="*/ 364 h 10686"/>
              <a:gd name="connsiteX15" fmla="*/ 4592 w 10000"/>
              <a:gd name="connsiteY15" fmla="*/ 465 h 10686"/>
              <a:gd name="connsiteX16" fmla="*/ 4533 w 10000"/>
              <a:gd name="connsiteY16" fmla="*/ 596 h 10686"/>
              <a:gd name="connsiteX17" fmla="*/ 4463 w 10000"/>
              <a:gd name="connsiteY17" fmla="*/ 754 h 10686"/>
              <a:gd name="connsiteX18" fmla="*/ 4379 w 10000"/>
              <a:gd name="connsiteY18" fmla="*/ 1001 h 10686"/>
              <a:gd name="connsiteX19" fmla="*/ 4321 w 10000"/>
              <a:gd name="connsiteY19" fmla="*/ 1266 h 10686"/>
              <a:gd name="connsiteX20" fmla="*/ 4275 w 10000"/>
              <a:gd name="connsiteY20" fmla="*/ 1538 h 10686"/>
              <a:gd name="connsiteX21" fmla="*/ 4213 w 10000"/>
              <a:gd name="connsiteY21" fmla="*/ 1827 h 10686"/>
              <a:gd name="connsiteX22" fmla="*/ 4204 w 10000"/>
              <a:gd name="connsiteY22" fmla="*/ 1889 h 10686"/>
              <a:gd name="connsiteX23" fmla="*/ 4192 w 10000"/>
              <a:gd name="connsiteY23" fmla="*/ 1982 h 10686"/>
              <a:gd name="connsiteX24" fmla="*/ 4183 w 10000"/>
              <a:gd name="connsiteY24" fmla="*/ 2080 h 10686"/>
              <a:gd name="connsiteX25" fmla="*/ 4175 w 10000"/>
              <a:gd name="connsiteY25" fmla="*/ 2187 h 10686"/>
              <a:gd name="connsiteX26" fmla="*/ 4175 w 10000"/>
              <a:gd name="connsiteY26" fmla="*/ 2297 h 10686"/>
              <a:gd name="connsiteX27" fmla="*/ 4192 w 10000"/>
              <a:gd name="connsiteY27" fmla="*/ 2396 h 10686"/>
              <a:gd name="connsiteX28" fmla="*/ 4213 w 10000"/>
              <a:gd name="connsiteY28" fmla="*/ 2482 h 10686"/>
              <a:gd name="connsiteX29" fmla="*/ 4250 w 10000"/>
              <a:gd name="connsiteY29" fmla="*/ 2542 h 10686"/>
              <a:gd name="connsiteX30" fmla="*/ 4450 w 10000"/>
              <a:gd name="connsiteY30" fmla="*/ 2530 h 10686"/>
              <a:gd name="connsiteX31" fmla="*/ 4646 w 10000"/>
              <a:gd name="connsiteY31" fmla="*/ 2482 h 10686"/>
              <a:gd name="connsiteX32" fmla="*/ 4833 w 10000"/>
              <a:gd name="connsiteY32" fmla="*/ 2405 h 10686"/>
              <a:gd name="connsiteX33" fmla="*/ 5025 w 10000"/>
              <a:gd name="connsiteY33" fmla="*/ 2297 h 10686"/>
              <a:gd name="connsiteX34" fmla="*/ 5200 w 10000"/>
              <a:gd name="connsiteY34" fmla="*/ 2172 h 10686"/>
              <a:gd name="connsiteX35" fmla="*/ 5371 w 10000"/>
              <a:gd name="connsiteY35" fmla="*/ 2020 h 10686"/>
              <a:gd name="connsiteX36" fmla="*/ 5533 w 10000"/>
              <a:gd name="connsiteY36" fmla="*/ 1859 h 10686"/>
              <a:gd name="connsiteX37" fmla="*/ 5683 w 10000"/>
              <a:gd name="connsiteY37" fmla="*/ 1690 h 10686"/>
              <a:gd name="connsiteX38" fmla="*/ 5829 w 10000"/>
              <a:gd name="connsiteY38" fmla="*/ 1511 h 10686"/>
              <a:gd name="connsiteX39" fmla="*/ 5954 w 10000"/>
              <a:gd name="connsiteY39" fmla="*/ 1326 h 10686"/>
              <a:gd name="connsiteX40" fmla="*/ 6071 w 10000"/>
              <a:gd name="connsiteY40" fmla="*/ 1147 h 10686"/>
              <a:gd name="connsiteX41" fmla="*/ 6167 w 10000"/>
              <a:gd name="connsiteY41" fmla="*/ 974 h 10686"/>
              <a:gd name="connsiteX42" fmla="*/ 6213 w 10000"/>
              <a:gd name="connsiteY42" fmla="*/ 974 h 10686"/>
              <a:gd name="connsiteX43" fmla="*/ 6213 w 10000"/>
              <a:gd name="connsiteY43" fmla="*/ 992 h 10686"/>
              <a:gd name="connsiteX44" fmla="*/ 6138 w 10000"/>
              <a:gd name="connsiteY44" fmla="*/ 1165 h 10686"/>
              <a:gd name="connsiteX45" fmla="*/ 6054 w 10000"/>
              <a:gd name="connsiteY45" fmla="*/ 1344 h 10686"/>
              <a:gd name="connsiteX46" fmla="*/ 5963 w 10000"/>
              <a:gd name="connsiteY46" fmla="*/ 1517 h 10686"/>
              <a:gd name="connsiteX47" fmla="*/ 5871 w 10000"/>
              <a:gd name="connsiteY47" fmla="*/ 1684 h 10686"/>
              <a:gd name="connsiteX48" fmla="*/ 5775 w 10000"/>
              <a:gd name="connsiteY48" fmla="*/ 1847 h 10686"/>
              <a:gd name="connsiteX49" fmla="*/ 5667 w 10000"/>
              <a:gd name="connsiteY49" fmla="*/ 1999 h 10686"/>
              <a:gd name="connsiteX50" fmla="*/ 5554 w 10000"/>
              <a:gd name="connsiteY50" fmla="*/ 2145 h 10686"/>
              <a:gd name="connsiteX51" fmla="*/ 5417 w 10000"/>
              <a:gd name="connsiteY51" fmla="*/ 2279 h 10686"/>
              <a:gd name="connsiteX52" fmla="*/ 5275 w 10000"/>
              <a:gd name="connsiteY52" fmla="*/ 2411 h 10686"/>
              <a:gd name="connsiteX53" fmla="*/ 5108 w 10000"/>
              <a:gd name="connsiteY53" fmla="*/ 2518 h 10686"/>
              <a:gd name="connsiteX54" fmla="*/ 4917 w 10000"/>
              <a:gd name="connsiteY54" fmla="*/ 2616 h 10686"/>
              <a:gd name="connsiteX55" fmla="*/ 4704 w 10000"/>
              <a:gd name="connsiteY55" fmla="*/ 2703 h 10686"/>
              <a:gd name="connsiteX56" fmla="*/ 4479 w 10000"/>
              <a:gd name="connsiteY56" fmla="*/ 2768 h 10686"/>
              <a:gd name="connsiteX57" fmla="*/ 4213 w 10000"/>
              <a:gd name="connsiteY57" fmla="*/ 2813 h 10686"/>
              <a:gd name="connsiteX58" fmla="*/ 4221 w 10000"/>
              <a:gd name="connsiteY58" fmla="*/ 3126 h 10686"/>
              <a:gd name="connsiteX59" fmla="*/ 4258 w 10000"/>
              <a:gd name="connsiteY59" fmla="*/ 3424 h 10686"/>
              <a:gd name="connsiteX60" fmla="*/ 4321 w 10000"/>
              <a:gd name="connsiteY60" fmla="*/ 3707 h 10686"/>
              <a:gd name="connsiteX61" fmla="*/ 4404 w 10000"/>
              <a:gd name="connsiteY61" fmla="*/ 3975 h 10686"/>
              <a:gd name="connsiteX62" fmla="*/ 4508 w 10000"/>
              <a:gd name="connsiteY62" fmla="*/ 4231 h 10686"/>
              <a:gd name="connsiteX63" fmla="*/ 4621 w 10000"/>
              <a:gd name="connsiteY63" fmla="*/ 4476 h 10686"/>
              <a:gd name="connsiteX64" fmla="*/ 4750 w 10000"/>
              <a:gd name="connsiteY64" fmla="*/ 4708 h 10686"/>
              <a:gd name="connsiteX65" fmla="*/ 4879 w 10000"/>
              <a:gd name="connsiteY65" fmla="*/ 4934 h 10686"/>
              <a:gd name="connsiteX66" fmla="*/ 4917 w 10000"/>
              <a:gd name="connsiteY66" fmla="*/ 4988 h 10686"/>
              <a:gd name="connsiteX67" fmla="*/ 4950 w 10000"/>
              <a:gd name="connsiteY67" fmla="*/ 5054 h 10686"/>
              <a:gd name="connsiteX68" fmla="*/ 4996 w 10000"/>
              <a:gd name="connsiteY68" fmla="*/ 5125 h 10686"/>
              <a:gd name="connsiteX69" fmla="*/ 5038 w 10000"/>
              <a:gd name="connsiteY69" fmla="*/ 5200 h 10686"/>
              <a:gd name="connsiteX70" fmla="*/ 5092 w 10000"/>
              <a:gd name="connsiteY70" fmla="*/ 5271 h 10686"/>
              <a:gd name="connsiteX71" fmla="*/ 5154 w 10000"/>
              <a:gd name="connsiteY71" fmla="*/ 5331 h 10686"/>
              <a:gd name="connsiteX72" fmla="*/ 5229 w 10000"/>
              <a:gd name="connsiteY72" fmla="*/ 5384 h 10686"/>
              <a:gd name="connsiteX73" fmla="*/ 5313 w 10000"/>
              <a:gd name="connsiteY73" fmla="*/ 5423 h 10686"/>
              <a:gd name="connsiteX74" fmla="*/ 5413 w 10000"/>
              <a:gd name="connsiteY74" fmla="*/ 5438 h 10686"/>
              <a:gd name="connsiteX75" fmla="*/ 5517 w 10000"/>
              <a:gd name="connsiteY75" fmla="*/ 5435 h 10686"/>
              <a:gd name="connsiteX76" fmla="*/ 5704 w 10000"/>
              <a:gd name="connsiteY76" fmla="*/ 5390 h 10686"/>
              <a:gd name="connsiteX77" fmla="*/ 5871 w 10000"/>
              <a:gd name="connsiteY77" fmla="*/ 5316 h 10686"/>
              <a:gd name="connsiteX78" fmla="*/ 6033 w 10000"/>
              <a:gd name="connsiteY78" fmla="*/ 5223 h 10686"/>
              <a:gd name="connsiteX79" fmla="*/ 6167 w 10000"/>
              <a:gd name="connsiteY79" fmla="*/ 5113 h 10686"/>
              <a:gd name="connsiteX80" fmla="*/ 6296 w 10000"/>
              <a:gd name="connsiteY80" fmla="*/ 4994 h 10686"/>
              <a:gd name="connsiteX81" fmla="*/ 6417 w 10000"/>
              <a:gd name="connsiteY81" fmla="*/ 4869 h 10686"/>
              <a:gd name="connsiteX82" fmla="*/ 6525 w 10000"/>
              <a:gd name="connsiteY82" fmla="*/ 4750 h 10686"/>
              <a:gd name="connsiteX83" fmla="*/ 6617 w 10000"/>
              <a:gd name="connsiteY83" fmla="*/ 4636 h 10686"/>
              <a:gd name="connsiteX84" fmla="*/ 6821 w 10000"/>
              <a:gd name="connsiteY84" fmla="*/ 4377 h 10686"/>
              <a:gd name="connsiteX85" fmla="*/ 7017 w 10000"/>
              <a:gd name="connsiteY85" fmla="*/ 4085 h 10686"/>
              <a:gd name="connsiteX86" fmla="*/ 7213 w 10000"/>
              <a:gd name="connsiteY86" fmla="*/ 3766 h 10686"/>
              <a:gd name="connsiteX87" fmla="*/ 7396 w 10000"/>
              <a:gd name="connsiteY87" fmla="*/ 3418 h 10686"/>
              <a:gd name="connsiteX88" fmla="*/ 7563 w 10000"/>
              <a:gd name="connsiteY88" fmla="*/ 3051 h 10686"/>
              <a:gd name="connsiteX89" fmla="*/ 7713 w 10000"/>
              <a:gd name="connsiteY89" fmla="*/ 2661 h 10686"/>
              <a:gd name="connsiteX90" fmla="*/ 7850 w 10000"/>
              <a:gd name="connsiteY90" fmla="*/ 2253 h 10686"/>
              <a:gd name="connsiteX91" fmla="*/ 7950 w 10000"/>
              <a:gd name="connsiteY91" fmla="*/ 1830 h 10686"/>
              <a:gd name="connsiteX92" fmla="*/ 8025 w 10000"/>
              <a:gd name="connsiteY92" fmla="*/ 1397 h 10686"/>
              <a:gd name="connsiteX93" fmla="*/ 8071 w 10000"/>
              <a:gd name="connsiteY93" fmla="*/ 954 h 10686"/>
              <a:gd name="connsiteX94" fmla="*/ 8108 w 10000"/>
              <a:gd name="connsiteY94" fmla="*/ 974 h 10686"/>
              <a:gd name="connsiteX95" fmla="*/ 8138 w 10000"/>
              <a:gd name="connsiteY95" fmla="*/ 1025 h 10686"/>
              <a:gd name="connsiteX96" fmla="*/ 8163 w 10000"/>
              <a:gd name="connsiteY96" fmla="*/ 1100 h 10686"/>
              <a:gd name="connsiteX97" fmla="*/ 8175 w 10000"/>
              <a:gd name="connsiteY97" fmla="*/ 1198 h 10686"/>
              <a:gd name="connsiteX98" fmla="*/ 8183 w 10000"/>
              <a:gd name="connsiteY98" fmla="*/ 1311 h 10686"/>
              <a:gd name="connsiteX99" fmla="*/ 8183 w 10000"/>
              <a:gd name="connsiteY99" fmla="*/ 1442 h 10686"/>
              <a:gd name="connsiteX100" fmla="*/ 8183 w 10000"/>
              <a:gd name="connsiteY100" fmla="*/ 1582 h 10686"/>
              <a:gd name="connsiteX101" fmla="*/ 8175 w 10000"/>
              <a:gd name="connsiteY101" fmla="*/ 1734 h 10686"/>
              <a:gd name="connsiteX102" fmla="*/ 8163 w 10000"/>
              <a:gd name="connsiteY102" fmla="*/ 1889 h 10686"/>
              <a:gd name="connsiteX103" fmla="*/ 8146 w 10000"/>
              <a:gd name="connsiteY103" fmla="*/ 2047 h 10686"/>
              <a:gd name="connsiteX104" fmla="*/ 8121 w 10000"/>
              <a:gd name="connsiteY104" fmla="*/ 2205 h 10686"/>
              <a:gd name="connsiteX105" fmla="*/ 8108 w 10000"/>
              <a:gd name="connsiteY105" fmla="*/ 2357 h 10686"/>
              <a:gd name="connsiteX106" fmla="*/ 8083 w 10000"/>
              <a:gd name="connsiteY106" fmla="*/ 2497 h 10686"/>
              <a:gd name="connsiteX107" fmla="*/ 8063 w 10000"/>
              <a:gd name="connsiteY107" fmla="*/ 2628 h 10686"/>
              <a:gd name="connsiteX108" fmla="*/ 8038 w 10000"/>
              <a:gd name="connsiteY108" fmla="*/ 2741 h 10686"/>
              <a:gd name="connsiteX109" fmla="*/ 8017 w 10000"/>
              <a:gd name="connsiteY109" fmla="*/ 2834 h 10686"/>
              <a:gd name="connsiteX110" fmla="*/ 8000 w 10000"/>
              <a:gd name="connsiteY110" fmla="*/ 2908 h 10686"/>
              <a:gd name="connsiteX111" fmla="*/ 7700 w 10000"/>
              <a:gd name="connsiteY111" fmla="*/ 3754 h 10686"/>
              <a:gd name="connsiteX112" fmla="*/ 7942 w 10000"/>
              <a:gd name="connsiteY112" fmla="*/ 3737 h 10686"/>
              <a:gd name="connsiteX113" fmla="*/ 8167 w 10000"/>
              <a:gd name="connsiteY113" fmla="*/ 3695 h 10686"/>
              <a:gd name="connsiteX114" fmla="*/ 8379 w 10000"/>
              <a:gd name="connsiteY114" fmla="*/ 3635 h 10686"/>
              <a:gd name="connsiteX115" fmla="*/ 8583 w 10000"/>
              <a:gd name="connsiteY115" fmla="*/ 3558 h 10686"/>
              <a:gd name="connsiteX116" fmla="*/ 8767 w 10000"/>
              <a:gd name="connsiteY116" fmla="*/ 3471 h 10686"/>
              <a:gd name="connsiteX117" fmla="*/ 8933 w 10000"/>
              <a:gd name="connsiteY117" fmla="*/ 3376 h 10686"/>
              <a:gd name="connsiteX118" fmla="*/ 9092 w 10000"/>
              <a:gd name="connsiteY118" fmla="*/ 3278 h 10686"/>
              <a:gd name="connsiteX119" fmla="*/ 9238 w 10000"/>
              <a:gd name="connsiteY119" fmla="*/ 3185 h 10686"/>
              <a:gd name="connsiteX120" fmla="*/ 9250 w 10000"/>
              <a:gd name="connsiteY120" fmla="*/ 3230 h 10686"/>
              <a:gd name="connsiteX121" fmla="*/ 9117 w 10000"/>
              <a:gd name="connsiteY121" fmla="*/ 3376 h 10686"/>
              <a:gd name="connsiteX122" fmla="*/ 8954 w 10000"/>
              <a:gd name="connsiteY122" fmla="*/ 3516 h 10686"/>
              <a:gd name="connsiteX123" fmla="*/ 8758 w 10000"/>
              <a:gd name="connsiteY123" fmla="*/ 3641 h 10686"/>
              <a:gd name="connsiteX124" fmla="*/ 8538 w 10000"/>
              <a:gd name="connsiteY124" fmla="*/ 3754 h 10686"/>
              <a:gd name="connsiteX125" fmla="*/ 8304 w 10000"/>
              <a:gd name="connsiteY125" fmla="*/ 3856 h 10686"/>
              <a:gd name="connsiteX126" fmla="*/ 8054 w 10000"/>
              <a:gd name="connsiteY126" fmla="*/ 3945 h 10686"/>
              <a:gd name="connsiteX127" fmla="*/ 7796 w 10000"/>
              <a:gd name="connsiteY127" fmla="*/ 4014 h 10686"/>
              <a:gd name="connsiteX128" fmla="*/ 7533 w 10000"/>
              <a:gd name="connsiteY128" fmla="*/ 4064 h 10686"/>
              <a:gd name="connsiteX129" fmla="*/ 7479 w 10000"/>
              <a:gd name="connsiteY129" fmla="*/ 4184 h 10686"/>
              <a:gd name="connsiteX130" fmla="*/ 7404 w 10000"/>
              <a:gd name="connsiteY130" fmla="*/ 4324 h 10686"/>
              <a:gd name="connsiteX131" fmla="*/ 7321 w 10000"/>
              <a:gd name="connsiteY131" fmla="*/ 4470 h 10686"/>
              <a:gd name="connsiteX132" fmla="*/ 7213 w 10000"/>
              <a:gd name="connsiteY132" fmla="*/ 4628 h 10686"/>
              <a:gd name="connsiteX133" fmla="*/ 7100 w 10000"/>
              <a:gd name="connsiteY133" fmla="*/ 4794 h 10686"/>
              <a:gd name="connsiteX134" fmla="*/ 6979 w 10000"/>
              <a:gd name="connsiteY134" fmla="*/ 4958 h 10686"/>
              <a:gd name="connsiteX135" fmla="*/ 6850 w 10000"/>
              <a:gd name="connsiteY135" fmla="*/ 5113 h 10686"/>
              <a:gd name="connsiteX136" fmla="*/ 6721 w 10000"/>
              <a:gd name="connsiteY136" fmla="*/ 5265 h 10686"/>
              <a:gd name="connsiteX137" fmla="*/ 6600 w 10000"/>
              <a:gd name="connsiteY137" fmla="*/ 5405 h 10686"/>
              <a:gd name="connsiteX138" fmla="*/ 6471 w 10000"/>
              <a:gd name="connsiteY138" fmla="*/ 5530 h 10686"/>
              <a:gd name="connsiteX139" fmla="*/ 6358 w 10000"/>
              <a:gd name="connsiteY139" fmla="*/ 5641 h 10686"/>
              <a:gd name="connsiteX140" fmla="*/ 6250 w 10000"/>
              <a:gd name="connsiteY140" fmla="*/ 5721 h 10686"/>
              <a:gd name="connsiteX141" fmla="*/ 6267 w 10000"/>
              <a:gd name="connsiteY141" fmla="*/ 5781 h 10686"/>
              <a:gd name="connsiteX142" fmla="*/ 6296 w 10000"/>
              <a:gd name="connsiteY142" fmla="*/ 5793 h 10686"/>
              <a:gd name="connsiteX143" fmla="*/ 6479 w 10000"/>
              <a:gd name="connsiteY143" fmla="*/ 5754 h 10686"/>
              <a:gd name="connsiteX144" fmla="*/ 6663 w 10000"/>
              <a:gd name="connsiteY144" fmla="*/ 5736 h 10686"/>
              <a:gd name="connsiteX145" fmla="*/ 6858 w 10000"/>
              <a:gd name="connsiteY145" fmla="*/ 5736 h 10686"/>
              <a:gd name="connsiteX146" fmla="*/ 7046 w 10000"/>
              <a:gd name="connsiteY146" fmla="*/ 5742 h 10686"/>
              <a:gd name="connsiteX147" fmla="*/ 7246 w 10000"/>
              <a:gd name="connsiteY147" fmla="*/ 5748 h 10686"/>
              <a:gd name="connsiteX148" fmla="*/ 7425 w 10000"/>
              <a:gd name="connsiteY148" fmla="*/ 5748 h 10686"/>
              <a:gd name="connsiteX149" fmla="*/ 7600 w 10000"/>
              <a:gd name="connsiteY149" fmla="*/ 5733 h 10686"/>
              <a:gd name="connsiteX150" fmla="*/ 7950 w 10000"/>
              <a:gd name="connsiteY150" fmla="*/ 5673 h 10686"/>
              <a:gd name="connsiteX151" fmla="*/ 8275 w 10000"/>
              <a:gd name="connsiteY151" fmla="*/ 5596 h 10686"/>
              <a:gd name="connsiteX152" fmla="*/ 8579 w 10000"/>
              <a:gd name="connsiteY152" fmla="*/ 5504 h 10686"/>
              <a:gd name="connsiteX153" fmla="*/ 8858 w 10000"/>
              <a:gd name="connsiteY153" fmla="*/ 5390 h 10686"/>
              <a:gd name="connsiteX154" fmla="*/ 9117 w 10000"/>
              <a:gd name="connsiteY154" fmla="*/ 5265 h 10686"/>
              <a:gd name="connsiteX155" fmla="*/ 9350 w 10000"/>
              <a:gd name="connsiteY155" fmla="*/ 5119 h 10686"/>
              <a:gd name="connsiteX156" fmla="*/ 9563 w 10000"/>
              <a:gd name="connsiteY156" fmla="*/ 4967 h 10686"/>
              <a:gd name="connsiteX157" fmla="*/ 9758 w 10000"/>
              <a:gd name="connsiteY157" fmla="*/ 4794 h 10686"/>
              <a:gd name="connsiteX158" fmla="*/ 9933 w 10000"/>
              <a:gd name="connsiteY158" fmla="*/ 4610 h 10686"/>
              <a:gd name="connsiteX159" fmla="*/ 10000 w 10000"/>
              <a:gd name="connsiteY159" fmla="*/ 4648 h 10686"/>
              <a:gd name="connsiteX160" fmla="*/ 10000 w 10000"/>
              <a:gd name="connsiteY160" fmla="*/ 4660 h 10686"/>
              <a:gd name="connsiteX161" fmla="*/ 9904 w 10000"/>
              <a:gd name="connsiteY161" fmla="*/ 4827 h 10686"/>
              <a:gd name="connsiteX162" fmla="*/ 9767 w 10000"/>
              <a:gd name="connsiteY162" fmla="*/ 5000 h 10686"/>
              <a:gd name="connsiteX163" fmla="*/ 9600 w 10000"/>
              <a:gd name="connsiteY163" fmla="*/ 5173 h 10686"/>
              <a:gd name="connsiteX164" fmla="*/ 9404 w 10000"/>
              <a:gd name="connsiteY164" fmla="*/ 5343 h 10686"/>
              <a:gd name="connsiteX165" fmla="*/ 9183 w 10000"/>
              <a:gd name="connsiteY165" fmla="*/ 5504 h 10686"/>
              <a:gd name="connsiteX166" fmla="*/ 8950 w 10000"/>
              <a:gd name="connsiteY166" fmla="*/ 5662 h 10686"/>
              <a:gd name="connsiteX167" fmla="*/ 8704 w 10000"/>
              <a:gd name="connsiteY167" fmla="*/ 5802 h 10686"/>
              <a:gd name="connsiteX168" fmla="*/ 8463 w 10000"/>
              <a:gd name="connsiteY168" fmla="*/ 5927 h 10686"/>
              <a:gd name="connsiteX169" fmla="*/ 8229 w 10000"/>
              <a:gd name="connsiteY169" fmla="*/ 6025 h 10686"/>
              <a:gd name="connsiteX170" fmla="*/ 8000 w 10000"/>
              <a:gd name="connsiteY170" fmla="*/ 6105 h 10686"/>
              <a:gd name="connsiteX171" fmla="*/ 7879 w 10000"/>
              <a:gd name="connsiteY171" fmla="*/ 6132 h 10686"/>
              <a:gd name="connsiteX172" fmla="*/ 7729 w 10000"/>
              <a:gd name="connsiteY172" fmla="*/ 6153 h 10686"/>
              <a:gd name="connsiteX173" fmla="*/ 7563 w 10000"/>
              <a:gd name="connsiteY173" fmla="*/ 6177 h 10686"/>
              <a:gd name="connsiteX174" fmla="*/ 7388 w 10000"/>
              <a:gd name="connsiteY174" fmla="*/ 6198 h 10686"/>
              <a:gd name="connsiteX175" fmla="*/ 7204 w 10000"/>
              <a:gd name="connsiteY175" fmla="*/ 6219 h 10686"/>
              <a:gd name="connsiteX176" fmla="*/ 7017 w 10000"/>
              <a:gd name="connsiteY176" fmla="*/ 6240 h 10686"/>
              <a:gd name="connsiteX177" fmla="*/ 6842 w 10000"/>
              <a:gd name="connsiteY177" fmla="*/ 6263 h 10686"/>
              <a:gd name="connsiteX178" fmla="*/ 6675 w 10000"/>
              <a:gd name="connsiteY178" fmla="*/ 6290 h 10686"/>
              <a:gd name="connsiteX179" fmla="*/ 6517 w 10000"/>
              <a:gd name="connsiteY179" fmla="*/ 6329 h 10686"/>
              <a:gd name="connsiteX180" fmla="*/ 6388 w 10000"/>
              <a:gd name="connsiteY180" fmla="*/ 6365 h 10686"/>
              <a:gd name="connsiteX181" fmla="*/ 6288 w 10000"/>
              <a:gd name="connsiteY181" fmla="*/ 6415 h 10686"/>
              <a:gd name="connsiteX182" fmla="*/ 6213 w 10000"/>
              <a:gd name="connsiteY182" fmla="*/ 6475 h 10686"/>
              <a:gd name="connsiteX183" fmla="*/ 6092 w 10000"/>
              <a:gd name="connsiteY183" fmla="*/ 6648 h 10686"/>
              <a:gd name="connsiteX184" fmla="*/ 6008 w 10000"/>
              <a:gd name="connsiteY184" fmla="*/ 6836 h 10686"/>
              <a:gd name="connsiteX185" fmla="*/ 5942 w 10000"/>
              <a:gd name="connsiteY185" fmla="*/ 7032 h 10686"/>
              <a:gd name="connsiteX186" fmla="*/ 5904 w 10000"/>
              <a:gd name="connsiteY186" fmla="*/ 7232 h 10686"/>
              <a:gd name="connsiteX187" fmla="*/ 5888 w 10000"/>
              <a:gd name="connsiteY187" fmla="*/ 7443 h 10686"/>
              <a:gd name="connsiteX188" fmla="*/ 5879 w 10000"/>
              <a:gd name="connsiteY188" fmla="*/ 7655 h 10686"/>
              <a:gd name="connsiteX189" fmla="*/ 5888 w 10000"/>
              <a:gd name="connsiteY189" fmla="*/ 7867 h 10686"/>
              <a:gd name="connsiteX190" fmla="*/ 5904 w 10000"/>
              <a:gd name="connsiteY190" fmla="*/ 8084 h 10686"/>
              <a:gd name="connsiteX191" fmla="*/ 5925 w 10000"/>
              <a:gd name="connsiteY191" fmla="*/ 8299 h 10686"/>
              <a:gd name="connsiteX192" fmla="*/ 5950 w 10000"/>
              <a:gd name="connsiteY192" fmla="*/ 8510 h 10686"/>
              <a:gd name="connsiteX193" fmla="*/ 5954 w 10000"/>
              <a:gd name="connsiteY193" fmla="*/ 8820 h 10686"/>
              <a:gd name="connsiteX194" fmla="*/ 5933 w 10000"/>
              <a:gd name="connsiteY194" fmla="*/ 9130 h 10686"/>
              <a:gd name="connsiteX195" fmla="*/ 5896 w 10000"/>
              <a:gd name="connsiteY195" fmla="*/ 9428 h 10686"/>
              <a:gd name="connsiteX196" fmla="*/ 5850 w 10000"/>
              <a:gd name="connsiteY196" fmla="*/ 9720 h 10686"/>
              <a:gd name="connsiteX197" fmla="*/ 5794 w 10000"/>
              <a:gd name="connsiteY197" fmla="*/ 10686 h 10686"/>
              <a:gd name="connsiteX198" fmla="*/ 4117 w 10000"/>
              <a:gd name="connsiteY198" fmla="*/ 10686 h 10686"/>
              <a:gd name="connsiteX199" fmla="*/ 4309 w 10000"/>
              <a:gd name="connsiteY199" fmla="*/ 10293 h 10686"/>
              <a:gd name="connsiteX200" fmla="*/ 4546 w 10000"/>
              <a:gd name="connsiteY200" fmla="*/ 9848 h 10686"/>
              <a:gd name="connsiteX201" fmla="*/ 4629 w 10000"/>
              <a:gd name="connsiteY201" fmla="*/ 9687 h 10686"/>
              <a:gd name="connsiteX202" fmla="*/ 4700 w 10000"/>
              <a:gd name="connsiteY202" fmla="*/ 9508 h 10686"/>
              <a:gd name="connsiteX203" fmla="*/ 4767 w 10000"/>
              <a:gd name="connsiteY203" fmla="*/ 9309 h 10686"/>
              <a:gd name="connsiteX204" fmla="*/ 4829 w 10000"/>
              <a:gd name="connsiteY204" fmla="*/ 9097 h 10686"/>
              <a:gd name="connsiteX205" fmla="*/ 4879 w 10000"/>
              <a:gd name="connsiteY205" fmla="*/ 8868 h 10686"/>
              <a:gd name="connsiteX206" fmla="*/ 4917 w 10000"/>
              <a:gd name="connsiteY206" fmla="*/ 8635 h 10686"/>
              <a:gd name="connsiteX207" fmla="*/ 4954 w 10000"/>
              <a:gd name="connsiteY207" fmla="*/ 8391 h 10686"/>
              <a:gd name="connsiteX208" fmla="*/ 4979 w 10000"/>
              <a:gd name="connsiteY208" fmla="*/ 8144 h 10686"/>
              <a:gd name="connsiteX209" fmla="*/ 5000 w 10000"/>
              <a:gd name="connsiteY209" fmla="*/ 7887 h 10686"/>
              <a:gd name="connsiteX210" fmla="*/ 5000 w 10000"/>
              <a:gd name="connsiteY210" fmla="*/ 7634 h 10686"/>
              <a:gd name="connsiteX211" fmla="*/ 5000 w 10000"/>
              <a:gd name="connsiteY211" fmla="*/ 7384 h 10686"/>
              <a:gd name="connsiteX212" fmla="*/ 4979 w 10000"/>
              <a:gd name="connsiteY212" fmla="*/ 7133 h 10686"/>
              <a:gd name="connsiteX213" fmla="*/ 4950 w 10000"/>
              <a:gd name="connsiteY213" fmla="*/ 6892 h 10686"/>
              <a:gd name="connsiteX214" fmla="*/ 4913 w 10000"/>
              <a:gd name="connsiteY214" fmla="*/ 6657 h 10686"/>
              <a:gd name="connsiteX215" fmla="*/ 4858 w 10000"/>
              <a:gd name="connsiteY215" fmla="*/ 6430 h 10686"/>
              <a:gd name="connsiteX216" fmla="*/ 4783 w 10000"/>
              <a:gd name="connsiteY216" fmla="*/ 6219 h 10686"/>
              <a:gd name="connsiteX217" fmla="*/ 4700 w 10000"/>
              <a:gd name="connsiteY217" fmla="*/ 6019 h 10686"/>
              <a:gd name="connsiteX218" fmla="*/ 4600 w 10000"/>
              <a:gd name="connsiteY218" fmla="*/ 5840 h 10686"/>
              <a:gd name="connsiteX219" fmla="*/ 4488 w 10000"/>
              <a:gd name="connsiteY219" fmla="*/ 5682 h 10686"/>
              <a:gd name="connsiteX220" fmla="*/ 4358 w 10000"/>
              <a:gd name="connsiteY220" fmla="*/ 5542 h 10686"/>
              <a:gd name="connsiteX221" fmla="*/ 4213 w 10000"/>
              <a:gd name="connsiteY221" fmla="*/ 5429 h 10686"/>
              <a:gd name="connsiteX222" fmla="*/ 4046 w 10000"/>
              <a:gd name="connsiteY222" fmla="*/ 5343 h 10686"/>
              <a:gd name="connsiteX223" fmla="*/ 3904 w 10000"/>
              <a:gd name="connsiteY223" fmla="*/ 5292 h 10686"/>
              <a:gd name="connsiteX224" fmla="*/ 3746 w 10000"/>
              <a:gd name="connsiteY224" fmla="*/ 5271 h 10686"/>
              <a:gd name="connsiteX225" fmla="*/ 3583 w 10000"/>
              <a:gd name="connsiteY225" fmla="*/ 5271 h 10686"/>
              <a:gd name="connsiteX226" fmla="*/ 3413 w 10000"/>
              <a:gd name="connsiteY226" fmla="*/ 5286 h 10686"/>
              <a:gd name="connsiteX227" fmla="*/ 3246 w 10000"/>
              <a:gd name="connsiteY227" fmla="*/ 5310 h 10686"/>
              <a:gd name="connsiteX228" fmla="*/ 3079 w 10000"/>
              <a:gd name="connsiteY228" fmla="*/ 5343 h 10686"/>
              <a:gd name="connsiteX229" fmla="*/ 2913 w 10000"/>
              <a:gd name="connsiteY229" fmla="*/ 5369 h 10686"/>
              <a:gd name="connsiteX230" fmla="*/ 2750 w 10000"/>
              <a:gd name="connsiteY230" fmla="*/ 5396 h 10686"/>
              <a:gd name="connsiteX231" fmla="*/ 2600 w 10000"/>
              <a:gd name="connsiteY231" fmla="*/ 5411 h 10686"/>
              <a:gd name="connsiteX232" fmla="*/ 2258 w 10000"/>
              <a:gd name="connsiteY232" fmla="*/ 5423 h 10686"/>
              <a:gd name="connsiteX233" fmla="*/ 1925 w 10000"/>
              <a:gd name="connsiteY233" fmla="*/ 5411 h 10686"/>
              <a:gd name="connsiteX234" fmla="*/ 1617 w 10000"/>
              <a:gd name="connsiteY234" fmla="*/ 5384 h 10686"/>
              <a:gd name="connsiteX235" fmla="*/ 1321 w 10000"/>
              <a:gd name="connsiteY235" fmla="*/ 5346 h 10686"/>
              <a:gd name="connsiteX236" fmla="*/ 1033 w 10000"/>
              <a:gd name="connsiteY236" fmla="*/ 5298 h 10686"/>
              <a:gd name="connsiteX237" fmla="*/ 758 w 10000"/>
              <a:gd name="connsiteY237" fmla="*/ 5250 h 10686"/>
              <a:gd name="connsiteX238" fmla="*/ 500 w 10000"/>
              <a:gd name="connsiteY238" fmla="*/ 5197 h 10686"/>
              <a:gd name="connsiteX239" fmla="*/ 517 w 10000"/>
              <a:gd name="connsiteY239" fmla="*/ 5137 h 10686"/>
              <a:gd name="connsiteX240" fmla="*/ 871 w 10000"/>
              <a:gd name="connsiteY240" fmla="*/ 5173 h 10686"/>
              <a:gd name="connsiteX241" fmla="*/ 1221 w 10000"/>
              <a:gd name="connsiteY241" fmla="*/ 5197 h 10686"/>
              <a:gd name="connsiteX242" fmla="*/ 1563 w 10000"/>
              <a:gd name="connsiteY242" fmla="*/ 5206 h 10686"/>
              <a:gd name="connsiteX243" fmla="*/ 1896 w 10000"/>
              <a:gd name="connsiteY243" fmla="*/ 5197 h 10686"/>
              <a:gd name="connsiteX244" fmla="*/ 2221 w 10000"/>
              <a:gd name="connsiteY244" fmla="*/ 5164 h 10686"/>
              <a:gd name="connsiteX245" fmla="*/ 2538 w 10000"/>
              <a:gd name="connsiteY245" fmla="*/ 5113 h 10686"/>
              <a:gd name="connsiteX246" fmla="*/ 2842 w 10000"/>
              <a:gd name="connsiteY246" fmla="*/ 5045 h 10686"/>
              <a:gd name="connsiteX247" fmla="*/ 3129 w 10000"/>
              <a:gd name="connsiteY247" fmla="*/ 4946 h 10686"/>
              <a:gd name="connsiteX248" fmla="*/ 3500 w 10000"/>
              <a:gd name="connsiteY248" fmla="*/ 4815 h 10686"/>
              <a:gd name="connsiteX249" fmla="*/ 2821 w 10000"/>
              <a:gd name="connsiteY249" fmla="*/ 4389 h 10686"/>
              <a:gd name="connsiteX250" fmla="*/ 2213 w 10000"/>
              <a:gd name="connsiteY250" fmla="*/ 3912 h 10686"/>
              <a:gd name="connsiteX251" fmla="*/ 1879 w 10000"/>
              <a:gd name="connsiteY251" fmla="*/ 3939 h 10686"/>
              <a:gd name="connsiteX252" fmla="*/ 1554 w 10000"/>
              <a:gd name="connsiteY252" fmla="*/ 3939 h 10686"/>
              <a:gd name="connsiteX253" fmla="*/ 1258 w 10000"/>
              <a:gd name="connsiteY253" fmla="*/ 3912 h 10686"/>
              <a:gd name="connsiteX254" fmla="*/ 979 w 10000"/>
              <a:gd name="connsiteY254" fmla="*/ 3856 h 10686"/>
              <a:gd name="connsiteX255" fmla="*/ 721 w 10000"/>
              <a:gd name="connsiteY255" fmla="*/ 3775 h 10686"/>
              <a:gd name="connsiteX256" fmla="*/ 496 w 10000"/>
              <a:gd name="connsiteY256" fmla="*/ 3674 h 10686"/>
              <a:gd name="connsiteX257" fmla="*/ 296 w 10000"/>
              <a:gd name="connsiteY257" fmla="*/ 3549 h 10686"/>
              <a:gd name="connsiteX258" fmla="*/ 129 w 10000"/>
              <a:gd name="connsiteY258" fmla="*/ 3403 h 10686"/>
              <a:gd name="connsiteX259" fmla="*/ 0 w 10000"/>
              <a:gd name="connsiteY259" fmla="*/ 3245 h 10686"/>
              <a:gd name="connsiteX260" fmla="*/ 17 w 10000"/>
              <a:gd name="connsiteY260" fmla="*/ 3218 h 10686"/>
              <a:gd name="connsiteX261" fmla="*/ 71 w 10000"/>
              <a:gd name="connsiteY261" fmla="*/ 3245 h 10686"/>
              <a:gd name="connsiteX262" fmla="*/ 138 w 10000"/>
              <a:gd name="connsiteY262" fmla="*/ 3349 h 10686"/>
              <a:gd name="connsiteX263" fmla="*/ 246 w 10000"/>
              <a:gd name="connsiteY263" fmla="*/ 3439 h 10686"/>
              <a:gd name="connsiteX264" fmla="*/ 379 w 10000"/>
              <a:gd name="connsiteY264" fmla="*/ 3528 h 10686"/>
              <a:gd name="connsiteX265" fmla="*/ 538 w 10000"/>
              <a:gd name="connsiteY265" fmla="*/ 3597 h 10686"/>
              <a:gd name="connsiteX266" fmla="*/ 721 w 10000"/>
              <a:gd name="connsiteY266" fmla="*/ 3656 h 10686"/>
              <a:gd name="connsiteX267" fmla="*/ 913 w 10000"/>
              <a:gd name="connsiteY267" fmla="*/ 3701 h 10686"/>
              <a:gd name="connsiteX268" fmla="*/ 1117 w 10000"/>
              <a:gd name="connsiteY268" fmla="*/ 3728 h 10686"/>
              <a:gd name="connsiteX269" fmla="*/ 1329 w 10000"/>
              <a:gd name="connsiteY269" fmla="*/ 3737 h 10686"/>
              <a:gd name="connsiteX270" fmla="*/ 1533 w 10000"/>
              <a:gd name="connsiteY270" fmla="*/ 3734 h 10686"/>
              <a:gd name="connsiteX271" fmla="*/ 1646 w 10000"/>
              <a:gd name="connsiteY271" fmla="*/ 3722 h 10686"/>
              <a:gd name="connsiteX272" fmla="*/ 1746 w 10000"/>
              <a:gd name="connsiteY272" fmla="*/ 3722 h 10686"/>
              <a:gd name="connsiteX273" fmla="*/ 1833 w 10000"/>
              <a:gd name="connsiteY273" fmla="*/ 3710 h 10686"/>
              <a:gd name="connsiteX274" fmla="*/ 1917 w 10000"/>
              <a:gd name="connsiteY274" fmla="*/ 3695 h 10686"/>
              <a:gd name="connsiteX275" fmla="*/ 1988 w 10000"/>
              <a:gd name="connsiteY275" fmla="*/ 3662 h 10686"/>
              <a:gd name="connsiteX276" fmla="*/ 1788 w 10000"/>
              <a:gd name="connsiteY276" fmla="*/ 3391 h 10686"/>
              <a:gd name="connsiteX277" fmla="*/ 1617 w 10000"/>
              <a:gd name="connsiteY277" fmla="*/ 3126 h 10686"/>
              <a:gd name="connsiteX278" fmla="*/ 1454 w 10000"/>
              <a:gd name="connsiteY278" fmla="*/ 2849 h 10686"/>
              <a:gd name="connsiteX279" fmla="*/ 1313 w 10000"/>
              <a:gd name="connsiteY279" fmla="*/ 2563 h 10686"/>
              <a:gd name="connsiteX280" fmla="*/ 1175 w 10000"/>
              <a:gd name="connsiteY280" fmla="*/ 2253 h 10686"/>
              <a:gd name="connsiteX281" fmla="*/ 1046 w 10000"/>
              <a:gd name="connsiteY281" fmla="*/ 1919 h 10686"/>
              <a:gd name="connsiteX282" fmla="*/ 1033 w 10000"/>
              <a:gd name="connsiteY282" fmla="*/ 1859 h 10686"/>
              <a:gd name="connsiteX283" fmla="*/ 1000 w 10000"/>
              <a:gd name="connsiteY283" fmla="*/ 1776 h 10686"/>
              <a:gd name="connsiteX284" fmla="*/ 979 w 10000"/>
              <a:gd name="connsiteY284" fmla="*/ 1684 h 10686"/>
              <a:gd name="connsiteX285" fmla="*/ 950 w 10000"/>
              <a:gd name="connsiteY285" fmla="*/ 1591 h 10686"/>
              <a:gd name="connsiteX286" fmla="*/ 925 w 10000"/>
              <a:gd name="connsiteY286" fmla="*/ 1490 h 10686"/>
              <a:gd name="connsiteX287" fmla="*/ 917 w 10000"/>
              <a:gd name="connsiteY287" fmla="*/ 1397 h 10686"/>
              <a:gd name="connsiteX288" fmla="*/ 917 w 10000"/>
              <a:gd name="connsiteY288" fmla="*/ 1311 h 10686"/>
              <a:gd name="connsiteX289" fmla="*/ 933 w 10000"/>
              <a:gd name="connsiteY289" fmla="*/ 1234 h 10686"/>
              <a:gd name="connsiteX290" fmla="*/ 963 w 10000"/>
              <a:gd name="connsiteY290" fmla="*/ 1180 h 10686"/>
              <a:gd name="connsiteX291" fmla="*/ 1000 w 10000"/>
              <a:gd name="connsiteY291" fmla="*/ 1192 h 10686"/>
              <a:gd name="connsiteX292" fmla="*/ 1033 w 10000"/>
              <a:gd name="connsiteY292" fmla="*/ 1496 h 10686"/>
              <a:gd name="connsiteX293" fmla="*/ 1108 w 10000"/>
              <a:gd name="connsiteY293" fmla="*/ 1800 h 10686"/>
              <a:gd name="connsiteX294" fmla="*/ 1221 w 10000"/>
              <a:gd name="connsiteY294" fmla="*/ 2098 h 10686"/>
              <a:gd name="connsiteX295" fmla="*/ 1358 w 10000"/>
              <a:gd name="connsiteY295" fmla="*/ 2372 h 10686"/>
              <a:gd name="connsiteX296" fmla="*/ 1508 w 10000"/>
              <a:gd name="connsiteY296" fmla="*/ 2628 h 10686"/>
              <a:gd name="connsiteX297" fmla="*/ 1646 w 10000"/>
              <a:gd name="connsiteY297" fmla="*/ 2795 h 10686"/>
              <a:gd name="connsiteX298" fmla="*/ 1629 w 10000"/>
              <a:gd name="connsiteY298" fmla="*/ 2801 h 10686"/>
              <a:gd name="connsiteX299" fmla="*/ 1629 w 10000"/>
              <a:gd name="connsiteY299" fmla="*/ 2807 h 10686"/>
              <a:gd name="connsiteX300" fmla="*/ 1638 w 10000"/>
              <a:gd name="connsiteY300" fmla="*/ 2813 h 10686"/>
              <a:gd name="connsiteX301" fmla="*/ 1646 w 10000"/>
              <a:gd name="connsiteY301" fmla="*/ 2816 h 10686"/>
              <a:gd name="connsiteX302" fmla="*/ 1663 w 10000"/>
              <a:gd name="connsiteY302" fmla="*/ 2822 h 10686"/>
              <a:gd name="connsiteX303" fmla="*/ 1667 w 10000"/>
              <a:gd name="connsiteY303" fmla="*/ 2834 h 10686"/>
              <a:gd name="connsiteX304" fmla="*/ 1675 w 10000"/>
              <a:gd name="connsiteY304" fmla="*/ 2840 h 10686"/>
              <a:gd name="connsiteX305" fmla="*/ 1683 w 10000"/>
              <a:gd name="connsiteY305" fmla="*/ 2849 h 10686"/>
              <a:gd name="connsiteX306" fmla="*/ 1683 w 10000"/>
              <a:gd name="connsiteY306" fmla="*/ 2843 h 10686"/>
              <a:gd name="connsiteX307" fmla="*/ 1675 w 10000"/>
              <a:gd name="connsiteY307" fmla="*/ 2840 h 10686"/>
              <a:gd name="connsiteX308" fmla="*/ 1675 w 10000"/>
              <a:gd name="connsiteY308" fmla="*/ 2840 h 10686"/>
              <a:gd name="connsiteX309" fmla="*/ 1646 w 10000"/>
              <a:gd name="connsiteY309" fmla="*/ 2795 h 10686"/>
              <a:gd name="connsiteX310" fmla="*/ 1746 w 10000"/>
              <a:gd name="connsiteY310" fmla="*/ 2741 h 10686"/>
              <a:gd name="connsiteX311" fmla="*/ 1842 w 10000"/>
              <a:gd name="connsiteY311" fmla="*/ 2649 h 10686"/>
              <a:gd name="connsiteX312" fmla="*/ 1933 w 10000"/>
              <a:gd name="connsiteY312" fmla="*/ 2542 h 10686"/>
              <a:gd name="connsiteX313" fmla="*/ 2017 w 10000"/>
              <a:gd name="connsiteY313" fmla="*/ 2411 h 10686"/>
              <a:gd name="connsiteX314" fmla="*/ 2092 w 10000"/>
              <a:gd name="connsiteY314" fmla="*/ 2265 h 10686"/>
              <a:gd name="connsiteX315" fmla="*/ 2163 w 10000"/>
              <a:gd name="connsiteY315" fmla="*/ 2113 h 10686"/>
              <a:gd name="connsiteX316" fmla="*/ 2221 w 10000"/>
              <a:gd name="connsiteY316" fmla="*/ 1955 h 10686"/>
              <a:gd name="connsiteX317" fmla="*/ 2275 w 10000"/>
              <a:gd name="connsiteY317" fmla="*/ 1803 h 10686"/>
              <a:gd name="connsiteX318" fmla="*/ 2321 w 10000"/>
              <a:gd name="connsiteY318" fmla="*/ 1657 h 10686"/>
              <a:gd name="connsiteX319" fmla="*/ 2329 w 10000"/>
              <a:gd name="connsiteY319" fmla="*/ 1853 h 10686"/>
              <a:gd name="connsiteX320" fmla="*/ 2321 w 10000"/>
              <a:gd name="connsiteY320" fmla="*/ 2032 h 10686"/>
              <a:gd name="connsiteX321" fmla="*/ 2283 w 10000"/>
              <a:gd name="connsiteY321" fmla="*/ 2199 h 10686"/>
              <a:gd name="connsiteX322" fmla="*/ 2229 w 10000"/>
              <a:gd name="connsiteY322" fmla="*/ 2366 h 10686"/>
              <a:gd name="connsiteX323" fmla="*/ 2154 w 10000"/>
              <a:gd name="connsiteY323" fmla="*/ 2524 h 10686"/>
              <a:gd name="connsiteX324" fmla="*/ 2046 w 10000"/>
              <a:gd name="connsiteY324" fmla="*/ 2682 h 10686"/>
              <a:gd name="connsiteX325" fmla="*/ 1796 w 10000"/>
              <a:gd name="connsiteY325" fmla="*/ 3027 h 10686"/>
              <a:gd name="connsiteX326" fmla="*/ 2054 w 10000"/>
              <a:gd name="connsiteY326" fmla="*/ 3305 h 10686"/>
              <a:gd name="connsiteX327" fmla="*/ 2333 w 10000"/>
              <a:gd name="connsiteY327" fmla="*/ 3564 h 10686"/>
              <a:gd name="connsiteX328" fmla="*/ 2638 w 10000"/>
              <a:gd name="connsiteY328" fmla="*/ 3808 h 10686"/>
              <a:gd name="connsiteX329" fmla="*/ 2963 w 10000"/>
              <a:gd name="connsiteY329" fmla="*/ 4032 h 10686"/>
              <a:gd name="connsiteX330" fmla="*/ 4129 w 10000"/>
              <a:gd name="connsiteY330" fmla="*/ 4610 h 10686"/>
              <a:gd name="connsiteX331" fmla="*/ 4167 w 10000"/>
              <a:gd name="connsiteY331" fmla="*/ 4589 h 10686"/>
              <a:gd name="connsiteX332" fmla="*/ 4071 w 10000"/>
              <a:gd name="connsiteY332" fmla="*/ 4333 h 10686"/>
              <a:gd name="connsiteX333" fmla="*/ 3996 w 10000"/>
              <a:gd name="connsiteY333" fmla="*/ 4058 h 10686"/>
              <a:gd name="connsiteX334" fmla="*/ 3933 w 10000"/>
              <a:gd name="connsiteY334" fmla="*/ 3760 h 10686"/>
              <a:gd name="connsiteX335" fmla="*/ 3904 w 10000"/>
              <a:gd name="connsiteY335" fmla="*/ 3456 h 10686"/>
              <a:gd name="connsiteX336" fmla="*/ 3879 w 10000"/>
              <a:gd name="connsiteY336" fmla="*/ 3138 h 10686"/>
              <a:gd name="connsiteX337" fmla="*/ 3879 w 10000"/>
              <a:gd name="connsiteY337" fmla="*/ 2813 h 10686"/>
              <a:gd name="connsiteX338" fmla="*/ 3896 w 10000"/>
              <a:gd name="connsiteY338" fmla="*/ 2485 h 10686"/>
              <a:gd name="connsiteX339" fmla="*/ 3933 w 10000"/>
              <a:gd name="connsiteY339" fmla="*/ 2160 h 10686"/>
              <a:gd name="connsiteX340" fmla="*/ 3988 w 10000"/>
              <a:gd name="connsiteY340" fmla="*/ 1836 h 10686"/>
              <a:gd name="connsiteX341" fmla="*/ 4046 w 10000"/>
              <a:gd name="connsiteY341" fmla="*/ 1523 h 10686"/>
              <a:gd name="connsiteX342" fmla="*/ 4129 w 10000"/>
              <a:gd name="connsiteY342" fmla="*/ 1219 h 10686"/>
              <a:gd name="connsiteX343" fmla="*/ 4229 w 10000"/>
              <a:gd name="connsiteY343" fmla="*/ 933 h 10686"/>
              <a:gd name="connsiteX344" fmla="*/ 4333 w 10000"/>
              <a:gd name="connsiteY344" fmla="*/ 662 h 10686"/>
              <a:gd name="connsiteX345" fmla="*/ 4454 w 10000"/>
              <a:gd name="connsiteY345" fmla="*/ 417 h 10686"/>
              <a:gd name="connsiteX346" fmla="*/ 4583 w 10000"/>
              <a:gd name="connsiteY346" fmla="*/ 194 h 10686"/>
              <a:gd name="connsiteX347" fmla="*/ 4738 w 10000"/>
              <a:gd name="connsiteY347" fmla="*/ 0 h 1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10000" h="10686">
                <a:moveTo>
                  <a:pt x="4738" y="0"/>
                </a:moveTo>
                <a:cubicBezTo>
                  <a:pt x="4732" y="16"/>
                  <a:pt x="4727" y="32"/>
                  <a:pt x="4721" y="48"/>
                </a:cubicBezTo>
                <a:cubicBezTo>
                  <a:pt x="4718" y="59"/>
                  <a:pt x="4716" y="69"/>
                  <a:pt x="4713" y="80"/>
                </a:cubicBezTo>
                <a:lnTo>
                  <a:pt x="4704" y="101"/>
                </a:lnTo>
                <a:lnTo>
                  <a:pt x="4704" y="113"/>
                </a:lnTo>
                <a:lnTo>
                  <a:pt x="4713" y="119"/>
                </a:lnTo>
                <a:lnTo>
                  <a:pt x="4713" y="125"/>
                </a:lnTo>
                <a:lnTo>
                  <a:pt x="4721" y="125"/>
                </a:lnTo>
                <a:lnTo>
                  <a:pt x="4721" y="125"/>
                </a:lnTo>
                <a:lnTo>
                  <a:pt x="4721" y="134"/>
                </a:lnTo>
                <a:cubicBezTo>
                  <a:pt x="4718" y="140"/>
                  <a:pt x="4716" y="146"/>
                  <a:pt x="4713" y="152"/>
                </a:cubicBezTo>
                <a:lnTo>
                  <a:pt x="4704" y="179"/>
                </a:lnTo>
                <a:lnTo>
                  <a:pt x="4692" y="221"/>
                </a:lnTo>
                <a:cubicBezTo>
                  <a:pt x="4684" y="241"/>
                  <a:pt x="4675" y="260"/>
                  <a:pt x="4667" y="280"/>
                </a:cubicBezTo>
                <a:cubicBezTo>
                  <a:pt x="4654" y="308"/>
                  <a:pt x="4642" y="336"/>
                  <a:pt x="4629" y="364"/>
                </a:cubicBezTo>
                <a:cubicBezTo>
                  <a:pt x="4617" y="398"/>
                  <a:pt x="4604" y="431"/>
                  <a:pt x="4592" y="465"/>
                </a:cubicBezTo>
                <a:cubicBezTo>
                  <a:pt x="4572" y="509"/>
                  <a:pt x="4553" y="552"/>
                  <a:pt x="4533" y="596"/>
                </a:cubicBezTo>
                <a:cubicBezTo>
                  <a:pt x="4510" y="649"/>
                  <a:pt x="4486" y="701"/>
                  <a:pt x="4463" y="754"/>
                </a:cubicBezTo>
                <a:cubicBezTo>
                  <a:pt x="4435" y="836"/>
                  <a:pt x="4407" y="919"/>
                  <a:pt x="4379" y="1001"/>
                </a:cubicBezTo>
                <a:cubicBezTo>
                  <a:pt x="4360" y="1089"/>
                  <a:pt x="4340" y="1178"/>
                  <a:pt x="4321" y="1266"/>
                </a:cubicBezTo>
                <a:cubicBezTo>
                  <a:pt x="4306" y="1357"/>
                  <a:pt x="4290" y="1447"/>
                  <a:pt x="4275" y="1538"/>
                </a:cubicBezTo>
                <a:cubicBezTo>
                  <a:pt x="4254" y="1634"/>
                  <a:pt x="4234" y="1731"/>
                  <a:pt x="4213" y="1827"/>
                </a:cubicBezTo>
                <a:cubicBezTo>
                  <a:pt x="4210" y="1848"/>
                  <a:pt x="4207" y="1868"/>
                  <a:pt x="4204" y="1889"/>
                </a:cubicBezTo>
                <a:lnTo>
                  <a:pt x="4192" y="1982"/>
                </a:lnTo>
                <a:cubicBezTo>
                  <a:pt x="4189" y="2015"/>
                  <a:pt x="4186" y="2047"/>
                  <a:pt x="4183" y="2080"/>
                </a:cubicBezTo>
                <a:cubicBezTo>
                  <a:pt x="4180" y="2116"/>
                  <a:pt x="4178" y="2151"/>
                  <a:pt x="4175" y="2187"/>
                </a:cubicBezTo>
                <a:lnTo>
                  <a:pt x="4175" y="2297"/>
                </a:lnTo>
                <a:cubicBezTo>
                  <a:pt x="4181" y="2330"/>
                  <a:pt x="4186" y="2363"/>
                  <a:pt x="4192" y="2396"/>
                </a:cubicBezTo>
                <a:cubicBezTo>
                  <a:pt x="4199" y="2425"/>
                  <a:pt x="4206" y="2453"/>
                  <a:pt x="4213" y="2482"/>
                </a:cubicBezTo>
                <a:cubicBezTo>
                  <a:pt x="4225" y="2502"/>
                  <a:pt x="4238" y="2522"/>
                  <a:pt x="4250" y="2542"/>
                </a:cubicBezTo>
                <a:lnTo>
                  <a:pt x="4450" y="2530"/>
                </a:lnTo>
                <a:lnTo>
                  <a:pt x="4646" y="2482"/>
                </a:lnTo>
                <a:lnTo>
                  <a:pt x="4833" y="2405"/>
                </a:lnTo>
                <a:lnTo>
                  <a:pt x="5025" y="2297"/>
                </a:lnTo>
                <a:lnTo>
                  <a:pt x="5200" y="2172"/>
                </a:lnTo>
                <a:lnTo>
                  <a:pt x="5371" y="2020"/>
                </a:lnTo>
                <a:lnTo>
                  <a:pt x="5533" y="1859"/>
                </a:lnTo>
                <a:lnTo>
                  <a:pt x="5683" y="1690"/>
                </a:lnTo>
                <a:lnTo>
                  <a:pt x="5829" y="1511"/>
                </a:lnTo>
                <a:lnTo>
                  <a:pt x="5954" y="1326"/>
                </a:lnTo>
                <a:lnTo>
                  <a:pt x="6071" y="1147"/>
                </a:lnTo>
                <a:cubicBezTo>
                  <a:pt x="6103" y="1089"/>
                  <a:pt x="6135" y="1032"/>
                  <a:pt x="6167" y="974"/>
                </a:cubicBezTo>
                <a:lnTo>
                  <a:pt x="6213" y="974"/>
                </a:lnTo>
                <a:lnTo>
                  <a:pt x="6213" y="992"/>
                </a:lnTo>
                <a:cubicBezTo>
                  <a:pt x="6188" y="1050"/>
                  <a:pt x="6163" y="1107"/>
                  <a:pt x="6138" y="1165"/>
                </a:cubicBezTo>
                <a:cubicBezTo>
                  <a:pt x="6110" y="1225"/>
                  <a:pt x="6082" y="1284"/>
                  <a:pt x="6054" y="1344"/>
                </a:cubicBezTo>
                <a:cubicBezTo>
                  <a:pt x="6024" y="1402"/>
                  <a:pt x="5993" y="1459"/>
                  <a:pt x="5963" y="1517"/>
                </a:cubicBezTo>
                <a:lnTo>
                  <a:pt x="5871" y="1684"/>
                </a:lnTo>
                <a:cubicBezTo>
                  <a:pt x="5839" y="1738"/>
                  <a:pt x="5807" y="1793"/>
                  <a:pt x="5775" y="1847"/>
                </a:cubicBezTo>
                <a:lnTo>
                  <a:pt x="5667" y="1999"/>
                </a:lnTo>
                <a:lnTo>
                  <a:pt x="5554" y="2145"/>
                </a:lnTo>
                <a:lnTo>
                  <a:pt x="5417" y="2279"/>
                </a:lnTo>
                <a:lnTo>
                  <a:pt x="5275" y="2411"/>
                </a:lnTo>
                <a:lnTo>
                  <a:pt x="5108" y="2518"/>
                </a:lnTo>
                <a:lnTo>
                  <a:pt x="4917" y="2616"/>
                </a:lnTo>
                <a:lnTo>
                  <a:pt x="4704" y="2703"/>
                </a:lnTo>
                <a:lnTo>
                  <a:pt x="4479" y="2768"/>
                </a:lnTo>
                <a:lnTo>
                  <a:pt x="4213" y="2813"/>
                </a:lnTo>
                <a:cubicBezTo>
                  <a:pt x="4216" y="2917"/>
                  <a:pt x="4218" y="3022"/>
                  <a:pt x="4221" y="3126"/>
                </a:cubicBezTo>
                <a:cubicBezTo>
                  <a:pt x="4233" y="3225"/>
                  <a:pt x="4246" y="3325"/>
                  <a:pt x="4258" y="3424"/>
                </a:cubicBezTo>
                <a:cubicBezTo>
                  <a:pt x="4279" y="3518"/>
                  <a:pt x="4300" y="3613"/>
                  <a:pt x="4321" y="3707"/>
                </a:cubicBezTo>
                <a:cubicBezTo>
                  <a:pt x="4349" y="3796"/>
                  <a:pt x="4376" y="3886"/>
                  <a:pt x="4404" y="3975"/>
                </a:cubicBezTo>
                <a:cubicBezTo>
                  <a:pt x="4439" y="4060"/>
                  <a:pt x="4473" y="4146"/>
                  <a:pt x="4508" y="4231"/>
                </a:cubicBezTo>
                <a:cubicBezTo>
                  <a:pt x="4546" y="4313"/>
                  <a:pt x="4583" y="4394"/>
                  <a:pt x="4621" y="4476"/>
                </a:cubicBezTo>
                <a:lnTo>
                  <a:pt x="4750" y="4708"/>
                </a:lnTo>
                <a:lnTo>
                  <a:pt x="4879" y="4934"/>
                </a:lnTo>
                <a:cubicBezTo>
                  <a:pt x="4892" y="4952"/>
                  <a:pt x="4904" y="4970"/>
                  <a:pt x="4917" y="4988"/>
                </a:cubicBezTo>
                <a:lnTo>
                  <a:pt x="4950" y="5054"/>
                </a:lnTo>
                <a:cubicBezTo>
                  <a:pt x="4965" y="5078"/>
                  <a:pt x="4981" y="5101"/>
                  <a:pt x="4996" y="5125"/>
                </a:cubicBezTo>
                <a:lnTo>
                  <a:pt x="5038" y="5200"/>
                </a:lnTo>
                <a:cubicBezTo>
                  <a:pt x="5056" y="5224"/>
                  <a:pt x="5074" y="5247"/>
                  <a:pt x="5092" y="5271"/>
                </a:cubicBezTo>
                <a:cubicBezTo>
                  <a:pt x="5113" y="5291"/>
                  <a:pt x="5133" y="5311"/>
                  <a:pt x="5154" y="5331"/>
                </a:cubicBezTo>
                <a:cubicBezTo>
                  <a:pt x="5179" y="5349"/>
                  <a:pt x="5204" y="5366"/>
                  <a:pt x="5229" y="5384"/>
                </a:cubicBezTo>
                <a:lnTo>
                  <a:pt x="5313" y="5423"/>
                </a:lnTo>
                <a:lnTo>
                  <a:pt x="5413" y="5438"/>
                </a:lnTo>
                <a:lnTo>
                  <a:pt x="5517" y="5435"/>
                </a:lnTo>
                <a:lnTo>
                  <a:pt x="5704" y="5390"/>
                </a:lnTo>
                <a:lnTo>
                  <a:pt x="5871" y="5316"/>
                </a:lnTo>
                <a:lnTo>
                  <a:pt x="6033" y="5223"/>
                </a:lnTo>
                <a:lnTo>
                  <a:pt x="6167" y="5113"/>
                </a:lnTo>
                <a:lnTo>
                  <a:pt x="6296" y="4994"/>
                </a:lnTo>
                <a:cubicBezTo>
                  <a:pt x="6336" y="4952"/>
                  <a:pt x="6377" y="4911"/>
                  <a:pt x="6417" y="4869"/>
                </a:cubicBezTo>
                <a:lnTo>
                  <a:pt x="6525" y="4750"/>
                </a:lnTo>
                <a:cubicBezTo>
                  <a:pt x="6556" y="4712"/>
                  <a:pt x="6586" y="4674"/>
                  <a:pt x="6617" y="4636"/>
                </a:cubicBezTo>
                <a:lnTo>
                  <a:pt x="6821" y="4377"/>
                </a:lnTo>
                <a:lnTo>
                  <a:pt x="7017" y="4085"/>
                </a:lnTo>
                <a:lnTo>
                  <a:pt x="7213" y="3766"/>
                </a:lnTo>
                <a:lnTo>
                  <a:pt x="7396" y="3418"/>
                </a:lnTo>
                <a:cubicBezTo>
                  <a:pt x="7452" y="3296"/>
                  <a:pt x="7507" y="3173"/>
                  <a:pt x="7563" y="3051"/>
                </a:cubicBezTo>
                <a:lnTo>
                  <a:pt x="7713" y="2661"/>
                </a:lnTo>
                <a:cubicBezTo>
                  <a:pt x="7759" y="2525"/>
                  <a:pt x="7804" y="2389"/>
                  <a:pt x="7850" y="2253"/>
                </a:cubicBezTo>
                <a:cubicBezTo>
                  <a:pt x="7883" y="2112"/>
                  <a:pt x="7917" y="1971"/>
                  <a:pt x="7950" y="1830"/>
                </a:cubicBezTo>
                <a:cubicBezTo>
                  <a:pt x="7975" y="1686"/>
                  <a:pt x="8000" y="1541"/>
                  <a:pt x="8025" y="1397"/>
                </a:cubicBezTo>
                <a:cubicBezTo>
                  <a:pt x="8040" y="1249"/>
                  <a:pt x="8056" y="1102"/>
                  <a:pt x="8071" y="954"/>
                </a:cubicBezTo>
                <a:cubicBezTo>
                  <a:pt x="8083" y="961"/>
                  <a:pt x="8096" y="967"/>
                  <a:pt x="8108" y="974"/>
                </a:cubicBezTo>
                <a:lnTo>
                  <a:pt x="8138" y="1025"/>
                </a:lnTo>
                <a:cubicBezTo>
                  <a:pt x="8146" y="1050"/>
                  <a:pt x="8155" y="1075"/>
                  <a:pt x="8163" y="1100"/>
                </a:cubicBezTo>
                <a:cubicBezTo>
                  <a:pt x="8167" y="1133"/>
                  <a:pt x="8171" y="1165"/>
                  <a:pt x="8175" y="1198"/>
                </a:cubicBezTo>
                <a:cubicBezTo>
                  <a:pt x="8178" y="1236"/>
                  <a:pt x="8180" y="1273"/>
                  <a:pt x="8183" y="1311"/>
                </a:cubicBezTo>
                <a:lnTo>
                  <a:pt x="8183" y="1442"/>
                </a:lnTo>
                <a:lnTo>
                  <a:pt x="8183" y="1582"/>
                </a:lnTo>
                <a:cubicBezTo>
                  <a:pt x="8180" y="1633"/>
                  <a:pt x="8178" y="1683"/>
                  <a:pt x="8175" y="1734"/>
                </a:cubicBezTo>
                <a:cubicBezTo>
                  <a:pt x="8171" y="1786"/>
                  <a:pt x="8167" y="1837"/>
                  <a:pt x="8163" y="1889"/>
                </a:cubicBezTo>
                <a:cubicBezTo>
                  <a:pt x="8157" y="1942"/>
                  <a:pt x="8152" y="1994"/>
                  <a:pt x="8146" y="2047"/>
                </a:cubicBezTo>
                <a:cubicBezTo>
                  <a:pt x="8138" y="2100"/>
                  <a:pt x="8129" y="2152"/>
                  <a:pt x="8121" y="2205"/>
                </a:cubicBezTo>
                <a:cubicBezTo>
                  <a:pt x="8117" y="2256"/>
                  <a:pt x="8112" y="2306"/>
                  <a:pt x="8108" y="2357"/>
                </a:cubicBezTo>
                <a:cubicBezTo>
                  <a:pt x="8100" y="2404"/>
                  <a:pt x="8091" y="2450"/>
                  <a:pt x="8083" y="2497"/>
                </a:cubicBezTo>
                <a:cubicBezTo>
                  <a:pt x="8076" y="2541"/>
                  <a:pt x="8070" y="2584"/>
                  <a:pt x="8063" y="2628"/>
                </a:cubicBezTo>
                <a:cubicBezTo>
                  <a:pt x="8055" y="2666"/>
                  <a:pt x="8046" y="2703"/>
                  <a:pt x="8038" y="2741"/>
                </a:cubicBezTo>
                <a:lnTo>
                  <a:pt x="8017" y="2834"/>
                </a:lnTo>
                <a:cubicBezTo>
                  <a:pt x="8011" y="2859"/>
                  <a:pt x="8006" y="2883"/>
                  <a:pt x="8000" y="2908"/>
                </a:cubicBezTo>
                <a:lnTo>
                  <a:pt x="7700" y="3754"/>
                </a:lnTo>
                <a:lnTo>
                  <a:pt x="7942" y="3737"/>
                </a:lnTo>
                <a:lnTo>
                  <a:pt x="8167" y="3695"/>
                </a:lnTo>
                <a:lnTo>
                  <a:pt x="8379" y="3635"/>
                </a:lnTo>
                <a:lnTo>
                  <a:pt x="8583" y="3558"/>
                </a:lnTo>
                <a:lnTo>
                  <a:pt x="8767" y="3471"/>
                </a:lnTo>
                <a:lnTo>
                  <a:pt x="8933" y="3376"/>
                </a:lnTo>
                <a:lnTo>
                  <a:pt x="9092" y="3278"/>
                </a:lnTo>
                <a:lnTo>
                  <a:pt x="9238" y="3185"/>
                </a:lnTo>
                <a:lnTo>
                  <a:pt x="9250" y="3230"/>
                </a:lnTo>
                <a:cubicBezTo>
                  <a:pt x="9206" y="3279"/>
                  <a:pt x="9161" y="3327"/>
                  <a:pt x="9117" y="3376"/>
                </a:cubicBezTo>
                <a:cubicBezTo>
                  <a:pt x="9063" y="3423"/>
                  <a:pt x="9008" y="3469"/>
                  <a:pt x="8954" y="3516"/>
                </a:cubicBezTo>
                <a:lnTo>
                  <a:pt x="8758" y="3641"/>
                </a:lnTo>
                <a:lnTo>
                  <a:pt x="8538" y="3754"/>
                </a:lnTo>
                <a:lnTo>
                  <a:pt x="8304" y="3856"/>
                </a:lnTo>
                <a:lnTo>
                  <a:pt x="8054" y="3945"/>
                </a:lnTo>
                <a:lnTo>
                  <a:pt x="7796" y="4014"/>
                </a:lnTo>
                <a:lnTo>
                  <a:pt x="7533" y="4064"/>
                </a:lnTo>
                <a:lnTo>
                  <a:pt x="7479" y="4184"/>
                </a:lnTo>
                <a:cubicBezTo>
                  <a:pt x="7454" y="4231"/>
                  <a:pt x="7429" y="4277"/>
                  <a:pt x="7404" y="4324"/>
                </a:cubicBezTo>
                <a:lnTo>
                  <a:pt x="7321" y="4470"/>
                </a:lnTo>
                <a:lnTo>
                  <a:pt x="7213" y="4628"/>
                </a:lnTo>
                <a:cubicBezTo>
                  <a:pt x="7175" y="4683"/>
                  <a:pt x="7138" y="4739"/>
                  <a:pt x="7100" y="4794"/>
                </a:cubicBezTo>
                <a:cubicBezTo>
                  <a:pt x="7060" y="4849"/>
                  <a:pt x="7019" y="4903"/>
                  <a:pt x="6979" y="4958"/>
                </a:cubicBezTo>
                <a:lnTo>
                  <a:pt x="6850" y="5113"/>
                </a:lnTo>
                <a:lnTo>
                  <a:pt x="6721" y="5265"/>
                </a:lnTo>
                <a:cubicBezTo>
                  <a:pt x="6681" y="5312"/>
                  <a:pt x="6640" y="5358"/>
                  <a:pt x="6600" y="5405"/>
                </a:cubicBezTo>
                <a:lnTo>
                  <a:pt x="6471" y="5530"/>
                </a:lnTo>
                <a:lnTo>
                  <a:pt x="6358" y="5641"/>
                </a:lnTo>
                <a:lnTo>
                  <a:pt x="6250" y="5721"/>
                </a:lnTo>
                <a:cubicBezTo>
                  <a:pt x="6256" y="5741"/>
                  <a:pt x="6261" y="5761"/>
                  <a:pt x="6267" y="5781"/>
                </a:cubicBezTo>
                <a:cubicBezTo>
                  <a:pt x="6277" y="5785"/>
                  <a:pt x="6286" y="5789"/>
                  <a:pt x="6296" y="5793"/>
                </a:cubicBezTo>
                <a:lnTo>
                  <a:pt x="6479" y="5754"/>
                </a:lnTo>
                <a:lnTo>
                  <a:pt x="6663" y="5736"/>
                </a:lnTo>
                <a:lnTo>
                  <a:pt x="6858" y="5736"/>
                </a:lnTo>
                <a:lnTo>
                  <a:pt x="7046" y="5742"/>
                </a:lnTo>
                <a:lnTo>
                  <a:pt x="7246" y="5748"/>
                </a:lnTo>
                <a:lnTo>
                  <a:pt x="7425" y="5748"/>
                </a:lnTo>
                <a:lnTo>
                  <a:pt x="7600" y="5733"/>
                </a:lnTo>
                <a:lnTo>
                  <a:pt x="7950" y="5673"/>
                </a:lnTo>
                <a:lnTo>
                  <a:pt x="8275" y="5596"/>
                </a:lnTo>
                <a:lnTo>
                  <a:pt x="8579" y="5504"/>
                </a:lnTo>
                <a:lnTo>
                  <a:pt x="8858" y="5390"/>
                </a:lnTo>
                <a:lnTo>
                  <a:pt x="9117" y="5265"/>
                </a:lnTo>
                <a:lnTo>
                  <a:pt x="9350" y="5119"/>
                </a:lnTo>
                <a:lnTo>
                  <a:pt x="9563" y="4967"/>
                </a:lnTo>
                <a:lnTo>
                  <a:pt x="9758" y="4794"/>
                </a:lnTo>
                <a:lnTo>
                  <a:pt x="9933" y="4610"/>
                </a:lnTo>
                <a:cubicBezTo>
                  <a:pt x="9955" y="4623"/>
                  <a:pt x="9978" y="4635"/>
                  <a:pt x="10000" y="4648"/>
                </a:cubicBezTo>
                <a:lnTo>
                  <a:pt x="10000" y="4660"/>
                </a:lnTo>
                <a:cubicBezTo>
                  <a:pt x="9968" y="4716"/>
                  <a:pt x="9936" y="4771"/>
                  <a:pt x="9904" y="4827"/>
                </a:cubicBezTo>
                <a:lnTo>
                  <a:pt x="9767" y="5000"/>
                </a:lnTo>
                <a:lnTo>
                  <a:pt x="9600" y="5173"/>
                </a:lnTo>
                <a:lnTo>
                  <a:pt x="9404" y="5343"/>
                </a:lnTo>
                <a:lnTo>
                  <a:pt x="9183" y="5504"/>
                </a:lnTo>
                <a:lnTo>
                  <a:pt x="8950" y="5662"/>
                </a:lnTo>
                <a:lnTo>
                  <a:pt x="8704" y="5802"/>
                </a:lnTo>
                <a:lnTo>
                  <a:pt x="8463" y="5927"/>
                </a:lnTo>
                <a:lnTo>
                  <a:pt x="8229" y="6025"/>
                </a:lnTo>
                <a:lnTo>
                  <a:pt x="8000" y="6105"/>
                </a:lnTo>
                <a:lnTo>
                  <a:pt x="7879" y="6132"/>
                </a:lnTo>
                <a:lnTo>
                  <a:pt x="7729" y="6153"/>
                </a:lnTo>
                <a:lnTo>
                  <a:pt x="7563" y="6177"/>
                </a:lnTo>
                <a:lnTo>
                  <a:pt x="7388" y="6198"/>
                </a:lnTo>
                <a:lnTo>
                  <a:pt x="7204" y="6219"/>
                </a:lnTo>
                <a:lnTo>
                  <a:pt x="7017" y="6240"/>
                </a:lnTo>
                <a:lnTo>
                  <a:pt x="6842" y="6263"/>
                </a:lnTo>
                <a:lnTo>
                  <a:pt x="6675" y="6290"/>
                </a:lnTo>
                <a:lnTo>
                  <a:pt x="6517" y="6329"/>
                </a:lnTo>
                <a:lnTo>
                  <a:pt x="6388" y="6365"/>
                </a:lnTo>
                <a:cubicBezTo>
                  <a:pt x="6355" y="6382"/>
                  <a:pt x="6321" y="6398"/>
                  <a:pt x="6288" y="6415"/>
                </a:cubicBezTo>
                <a:lnTo>
                  <a:pt x="6213" y="6475"/>
                </a:lnTo>
                <a:cubicBezTo>
                  <a:pt x="6173" y="6533"/>
                  <a:pt x="6132" y="6590"/>
                  <a:pt x="6092" y="6648"/>
                </a:cubicBezTo>
                <a:cubicBezTo>
                  <a:pt x="6064" y="6711"/>
                  <a:pt x="6036" y="6773"/>
                  <a:pt x="6008" y="6836"/>
                </a:cubicBezTo>
                <a:cubicBezTo>
                  <a:pt x="5986" y="6901"/>
                  <a:pt x="5964" y="6967"/>
                  <a:pt x="5942" y="7032"/>
                </a:cubicBezTo>
                <a:cubicBezTo>
                  <a:pt x="5929" y="7099"/>
                  <a:pt x="5917" y="7165"/>
                  <a:pt x="5904" y="7232"/>
                </a:cubicBezTo>
                <a:cubicBezTo>
                  <a:pt x="5899" y="7302"/>
                  <a:pt x="5893" y="7373"/>
                  <a:pt x="5888" y="7443"/>
                </a:cubicBezTo>
                <a:cubicBezTo>
                  <a:pt x="5885" y="7514"/>
                  <a:pt x="5882" y="7584"/>
                  <a:pt x="5879" y="7655"/>
                </a:cubicBezTo>
                <a:cubicBezTo>
                  <a:pt x="5882" y="7726"/>
                  <a:pt x="5885" y="7796"/>
                  <a:pt x="5888" y="7867"/>
                </a:cubicBezTo>
                <a:cubicBezTo>
                  <a:pt x="5893" y="7939"/>
                  <a:pt x="5899" y="8012"/>
                  <a:pt x="5904" y="8084"/>
                </a:cubicBezTo>
                <a:cubicBezTo>
                  <a:pt x="5911" y="8156"/>
                  <a:pt x="5918" y="8227"/>
                  <a:pt x="5925" y="8299"/>
                </a:cubicBezTo>
                <a:cubicBezTo>
                  <a:pt x="5933" y="8369"/>
                  <a:pt x="5942" y="8440"/>
                  <a:pt x="5950" y="8510"/>
                </a:cubicBezTo>
                <a:cubicBezTo>
                  <a:pt x="5951" y="8613"/>
                  <a:pt x="5953" y="8717"/>
                  <a:pt x="5954" y="8820"/>
                </a:cubicBezTo>
                <a:cubicBezTo>
                  <a:pt x="5947" y="8923"/>
                  <a:pt x="5940" y="9027"/>
                  <a:pt x="5933" y="9130"/>
                </a:cubicBezTo>
                <a:cubicBezTo>
                  <a:pt x="5921" y="9229"/>
                  <a:pt x="5908" y="9329"/>
                  <a:pt x="5896" y="9428"/>
                </a:cubicBezTo>
                <a:cubicBezTo>
                  <a:pt x="5881" y="9525"/>
                  <a:pt x="5865" y="9623"/>
                  <a:pt x="5850" y="9720"/>
                </a:cubicBezTo>
                <a:cubicBezTo>
                  <a:pt x="5819" y="10051"/>
                  <a:pt x="5825" y="10355"/>
                  <a:pt x="5794" y="10686"/>
                </a:cubicBezTo>
                <a:lnTo>
                  <a:pt x="4117" y="10686"/>
                </a:lnTo>
                <a:lnTo>
                  <a:pt x="4309" y="10293"/>
                </a:lnTo>
                <a:lnTo>
                  <a:pt x="4546" y="9848"/>
                </a:lnTo>
                <a:cubicBezTo>
                  <a:pt x="4574" y="9794"/>
                  <a:pt x="4601" y="9741"/>
                  <a:pt x="4629" y="9687"/>
                </a:cubicBezTo>
                <a:cubicBezTo>
                  <a:pt x="4653" y="9627"/>
                  <a:pt x="4676" y="9568"/>
                  <a:pt x="4700" y="9508"/>
                </a:cubicBezTo>
                <a:cubicBezTo>
                  <a:pt x="4722" y="9442"/>
                  <a:pt x="4745" y="9375"/>
                  <a:pt x="4767" y="9309"/>
                </a:cubicBezTo>
                <a:cubicBezTo>
                  <a:pt x="4788" y="9238"/>
                  <a:pt x="4808" y="9168"/>
                  <a:pt x="4829" y="9097"/>
                </a:cubicBezTo>
                <a:cubicBezTo>
                  <a:pt x="4846" y="9021"/>
                  <a:pt x="4862" y="8944"/>
                  <a:pt x="4879" y="8868"/>
                </a:cubicBezTo>
                <a:cubicBezTo>
                  <a:pt x="4892" y="8790"/>
                  <a:pt x="4904" y="8713"/>
                  <a:pt x="4917" y="8635"/>
                </a:cubicBezTo>
                <a:cubicBezTo>
                  <a:pt x="4929" y="8554"/>
                  <a:pt x="4942" y="8472"/>
                  <a:pt x="4954" y="8391"/>
                </a:cubicBezTo>
                <a:cubicBezTo>
                  <a:pt x="4962" y="8309"/>
                  <a:pt x="4971" y="8226"/>
                  <a:pt x="4979" y="8144"/>
                </a:cubicBezTo>
                <a:cubicBezTo>
                  <a:pt x="4986" y="8058"/>
                  <a:pt x="4993" y="7973"/>
                  <a:pt x="5000" y="7887"/>
                </a:cubicBezTo>
                <a:lnTo>
                  <a:pt x="5000" y="7634"/>
                </a:lnTo>
                <a:lnTo>
                  <a:pt x="5000" y="7384"/>
                </a:lnTo>
                <a:cubicBezTo>
                  <a:pt x="4993" y="7300"/>
                  <a:pt x="4986" y="7217"/>
                  <a:pt x="4979" y="7133"/>
                </a:cubicBezTo>
                <a:cubicBezTo>
                  <a:pt x="4969" y="7053"/>
                  <a:pt x="4960" y="6972"/>
                  <a:pt x="4950" y="6892"/>
                </a:cubicBezTo>
                <a:cubicBezTo>
                  <a:pt x="4938" y="6814"/>
                  <a:pt x="4925" y="6735"/>
                  <a:pt x="4913" y="6657"/>
                </a:cubicBezTo>
                <a:cubicBezTo>
                  <a:pt x="4895" y="6581"/>
                  <a:pt x="4876" y="6506"/>
                  <a:pt x="4858" y="6430"/>
                </a:cubicBezTo>
                <a:cubicBezTo>
                  <a:pt x="4833" y="6360"/>
                  <a:pt x="4808" y="6289"/>
                  <a:pt x="4783" y="6219"/>
                </a:cubicBezTo>
                <a:cubicBezTo>
                  <a:pt x="4755" y="6152"/>
                  <a:pt x="4728" y="6086"/>
                  <a:pt x="4700" y="6019"/>
                </a:cubicBezTo>
                <a:cubicBezTo>
                  <a:pt x="4667" y="5959"/>
                  <a:pt x="4633" y="5900"/>
                  <a:pt x="4600" y="5840"/>
                </a:cubicBezTo>
                <a:cubicBezTo>
                  <a:pt x="4563" y="5787"/>
                  <a:pt x="4525" y="5735"/>
                  <a:pt x="4488" y="5682"/>
                </a:cubicBezTo>
                <a:cubicBezTo>
                  <a:pt x="4445" y="5635"/>
                  <a:pt x="4401" y="5589"/>
                  <a:pt x="4358" y="5542"/>
                </a:cubicBezTo>
                <a:cubicBezTo>
                  <a:pt x="4310" y="5504"/>
                  <a:pt x="4261" y="5467"/>
                  <a:pt x="4213" y="5429"/>
                </a:cubicBezTo>
                <a:lnTo>
                  <a:pt x="4046" y="5343"/>
                </a:lnTo>
                <a:lnTo>
                  <a:pt x="3904" y="5292"/>
                </a:lnTo>
                <a:lnTo>
                  <a:pt x="3746" y="5271"/>
                </a:lnTo>
                <a:lnTo>
                  <a:pt x="3583" y="5271"/>
                </a:lnTo>
                <a:lnTo>
                  <a:pt x="3413" y="5286"/>
                </a:lnTo>
                <a:lnTo>
                  <a:pt x="3246" y="5310"/>
                </a:lnTo>
                <a:lnTo>
                  <a:pt x="3079" y="5343"/>
                </a:lnTo>
                <a:lnTo>
                  <a:pt x="2913" y="5369"/>
                </a:lnTo>
                <a:lnTo>
                  <a:pt x="2750" y="5396"/>
                </a:lnTo>
                <a:lnTo>
                  <a:pt x="2600" y="5411"/>
                </a:lnTo>
                <a:lnTo>
                  <a:pt x="2258" y="5423"/>
                </a:lnTo>
                <a:lnTo>
                  <a:pt x="1925" y="5411"/>
                </a:lnTo>
                <a:lnTo>
                  <a:pt x="1617" y="5384"/>
                </a:lnTo>
                <a:lnTo>
                  <a:pt x="1321" y="5346"/>
                </a:lnTo>
                <a:lnTo>
                  <a:pt x="1033" y="5298"/>
                </a:lnTo>
                <a:lnTo>
                  <a:pt x="758" y="5250"/>
                </a:lnTo>
                <a:lnTo>
                  <a:pt x="500" y="5197"/>
                </a:lnTo>
                <a:cubicBezTo>
                  <a:pt x="506" y="5177"/>
                  <a:pt x="511" y="5157"/>
                  <a:pt x="517" y="5137"/>
                </a:cubicBezTo>
                <a:lnTo>
                  <a:pt x="871" y="5173"/>
                </a:lnTo>
                <a:lnTo>
                  <a:pt x="1221" y="5197"/>
                </a:lnTo>
                <a:lnTo>
                  <a:pt x="1563" y="5206"/>
                </a:lnTo>
                <a:lnTo>
                  <a:pt x="1896" y="5197"/>
                </a:lnTo>
                <a:lnTo>
                  <a:pt x="2221" y="5164"/>
                </a:lnTo>
                <a:lnTo>
                  <a:pt x="2538" y="5113"/>
                </a:lnTo>
                <a:lnTo>
                  <a:pt x="2842" y="5045"/>
                </a:lnTo>
                <a:lnTo>
                  <a:pt x="3129" y="4946"/>
                </a:lnTo>
                <a:lnTo>
                  <a:pt x="3500" y="4815"/>
                </a:lnTo>
                <a:lnTo>
                  <a:pt x="2821" y="4389"/>
                </a:lnTo>
                <a:lnTo>
                  <a:pt x="2213" y="3912"/>
                </a:lnTo>
                <a:lnTo>
                  <a:pt x="1879" y="3939"/>
                </a:lnTo>
                <a:lnTo>
                  <a:pt x="1554" y="3939"/>
                </a:lnTo>
                <a:lnTo>
                  <a:pt x="1258" y="3912"/>
                </a:lnTo>
                <a:lnTo>
                  <a:pt x="979" y="3856"/>
                </a:lnTo>
                <a:lnTo>
                  <a:pt x="721" y="3775"/>
                </a:lnTo>
                <a:lnTo>
                  <a:pt x="496" y="3674"/>
                </a:lnTo>
                <a:lnTo>
                  <a:pt x="296" y="3549"/>
                </a:lnTo>
                <a:lnTo>
                  <a:pt x="129" y="3403"/>
                </a:lnTo>
                <a:lnTo>
                  <a:pt x="0" y="3245"/>
                </a:lnTo>
                <a:cubicBezTo>
                  <a:pt x="6" y="3236"/>
                  <a:pt x="11" y="3227"/>
                  <a:pt x="17" y="3218"/>
                </a:cubicBezTo>
                <a:lnTo>
                  <a:pt x="71" y="3245"/>
                </a:lnTo>
                <a:cubicBezTo>
                  <a:pt x="93" y="3280"/>
                  <a:pt x="116" y="3314"/>
                  <a:pt x="138" y="3349"/>
                </a:cubicBezTo>
                <a:lnTo>
                  <a:pt x="246" y="3439"/>
                </a:lnTo>
                <a:cubicBezTo>
                  <a:pt x="290" y="3469"/>
                  <a:pt x="335" y="3498"/>
                  <a:pt x="379" y="3528"/>
                </a:cubicBezTo>
                <a:lnTo>
                  <a:pt x="538" y="3597"/>
                </a:lnTo>
                <a:lnTo>
                  <a:pt x="721" y="3656"/>
                </a:lnTo>
                <a:lnTo>
                  <a:pt x="913" y="3701"/>
                </a:lnTo>
                <a:lnTo>
                  <a:pt x="1117" y="3728"/>
                </a:lnTo>
                <a:lnTo>
                  <a:pt x="1329" y="3737"/>
                </a:lnTo>
                <a:lnTo>
                  <a:pt x="1533" y="3734"/>
                </a:lnTo>
                <a:lnTo>
                  <a:pt x="1646" y="3722"/>
                </a:lnTo>
                <a:lnTo>
                  <a:pt x="1746" y="3722"/>
                </a:lnTo>
                <a:lnTo>
                  <a:pt x="1833" y="3710"/>
                </a:lnTo>
                <a:lnTo>
                  <a:pt x="1917" y="3695"/>
                </a:lnTo>
                <a:lnTo>
                  <a:pt x="1988" y="3662"/>
                </a:lnTo>
                <a:cubicBezTo>
                  <a:pt x="1921" y="3572"/>
                  <a:pt x="1855" y="3481"/>
                  <a:pt x="1788" y="3391"/>
                </a:cubicBezTo>
                <a:lnTo>
                  <a:pt x="1617" y="3126"/>
                </a:lnTo>
                <a:lnTo>
                  <a:pt x="1454" y="2849"/>
                </a:lnTo>
                <a:lnTo>
                  <a:pt x="1313" y="2563"/>
                </a:lnTo>
                <a:lnTo>
                  <a:pt x="1175" y="2253"/>
                </a:lnTo>
                <a:lnTo>
                  <a:pt x="1046" y="1919"/>
                </a:lnTo>
                <a:cubicBezTo>
                  <a:pt x="1042" y="1899"/>
                  <a:pt x="1037" y="1879"/>
                  <a:pt x="1033" y="1859"/>
                </a:cubicBezTo>
                <a:cubicBezTo>
                  <a:pt x="1022" y="1831"/>
                  <a:pt x="1011" y="1804"/>
                  <a:pt x="1000" y="1776"/>
                </a:cubicBezTo>
                <a:cubicBezTo>
                  <a:pt x="993" y="1745"/>
                  <a:pt x="986" y="1715"/>
                  <a:pt x="979" y="1684"/>
                </a:cubicBezTo>
                <a:cubicBezTo>
                  <a:pt x="969" y="1653"/>
                  <a:pt x="960" y="1622"/>
                  <a:pt x="950" y="1591"/>
                </a:cubicBezTo>
                <a:cubicBezTo>
                  <a:pt x="942" y="1557"/>
                  <a:pt x="933" y="1524"/>
                  <a:pt x="925" y="1490"/>
                </a:cubicBezTo>
                <a:cubicBezTo>
                  <a:pt x="922" y="1459"/>
                  <a:pt x="920" y="1428"/>
                  <a:pt x="917" y="1397"/>
                </a:cubicBezTo>
                <a:lnTo>
                  <a:pt x="917" y="1311"/>
                </a:lnTo>
                <a:cubicBezTo>
                  <a:pt x="922" y="1285"/>
                  <a:pt x="928" y="1260"/>
                  <a:pt x="933" y="1234"/>
                </a:cubicBezTo>
                <a:lnTo>
                  <a:pt x="963" y="1180"/>
                </a:lnTo>
                <a:lnTo>
                  <a:pt x="1000" y="1192"/>
                </a:lnTo>
                <a:cubicBezTo>
                  <a:pt x="1011" y="1293"/>
                  <a:pt x="1022" y="1395"/>
                  <a:pt x="1033" y="1496"/>
                </a:cubicBezTo>
                <a:cubicBezTo>
                  <a:pt x="1058" y="1597"/>
                  <a:pt x="1083" y="1699"/>
                  <a:pt x="1108" y="1800"/>
                </a:cubicBezTo>
                <a:cubicBezTo>
                  <a:pt x="1146" y="1899"/>
                  <a:pt x="1183" y="1999"/>
                  <a:pt x="1221" y="2098"/>
                </a:cubicBezTo>
                <a:cubicBezTo>
                  <a:pt x="1267" y="2189"/>
                  <a:pt x="1312" y="2281"/>
                  <a:pt x="1358" y="2372"/>
                </a:cubicBezTo>
                <a:lnTo>
                  <a:pt x="1508" y="2628"/>
                </a:lnTo>
                <a:lnTo>
                  <a:pt x="1646" y="2795"/>
                </a:lnTo>
                <a:cubicBezTo>
                  <a:pt x="1640" y="2797"/>
                  <a:pt x="1635" y="2799"/>
                  <a:pt x="1629" y="2801"/>
                </a:cubicBezTo>
                <a:lnTo>
                  <a:pt x="1629" y="2807"/>
                </a:lnTo>
                <a:lnTo>
                  <a:pt x="1638" y="2813"/>
                </a:lnTo>
                <a:cubicBezTo>
                  <a:pt x="1641" y="2814"/>
                  <a:pt x="1643" y="2815"/>
                  <a:pt x="1646" y="2816"/>
                </a:cubicBezTo>
                <a:cubicBezTo>
                  <a:pt x="1652" y="2818"/>
                  <a:pt x="1657" y="2820"/>
                  <a:pt x="1663" y="2822"/>
                </a:cubicBezTo>
                <a:cubicBezTo>
                  <a:pt x="1664" y="2826"/>
                  <a:pt x="1666" y="2830"/>
                  <a:pt x="1667" y="2834"/>
                </a:cubicBezTo>
                <a:cubicBezTo>
                  <a:pt x="1670" y="2836"/>
                  <a:pt x="1672" y="2838"/>
                  <a:pt x="1675" y="2840"/>
                </a:cubicBezTo>
                <a:cubicBezTo>
                  <a:pt x="1678" y="2843"/>
                  <a:pt x="1680" y="2846"/>
                  <a:pt x="1683" y="2849"/>
                </a:cubicBezTo>
                <a:lnTo>
                  <a:pt x="1683" y="2843"/>
                </a:lnTo>
                <a:cubicBezTo>
                  <a:pt x="1680" y="2842"/>
                  <a:pt x="1678" y="2841"/>
                  <a:pt x="1675" y="2840"/>
                </a:cubicBezTo>
                <a:lnTo>
                  <a:pt x="1675" y="2840"/>
                </a:lnTo>
                <a:cubicBezTo>
                  <a:pt x="1665" y="2825"/>
                  <a:pt x="1656" y="2810"/>
                  <a:pt x="1646" y="2795"/>
                </a:cubicBezTo>
                <a:lnTo>
                  <a:pt x="1746" y="2741"/>
                </a:lnTo>
                <a:cubicBezTo>
                  <a:pt x="1778" y="2710"/>
                  <a:pt x="1810" y="2680"/>
                  <a:pt x="1842" y="2649"/>
                </a:cubicBezTo>
                <a:cubicBezTo>
                  <a:pt x="1872" y="2613"/>
                  <a:pt x="1903" y="2578"/>
                  <a:pt x="1933" y="2542"/>
                </a:cubicBezTo>
                <a:cubicBezTo>
                  <a:pt x="1961" y="2498"/>
                  <a:pt x="1989" y="2455"/>
                  <a:pt x="2017" y="2411"/>
                </a:cubicBezTo>
                <a:cubicBezTo>
                  <a:pt x="2042" y="2362"/>
                  <a:pt x="2067" y="2314"/>
                  <a:pt x="2092" y="2265"/>
                </a:cubicBezTo>
                <a:cubicBezTo>
                  <a:pt x="2116" y="2214"/>
                  <a:pt x="2139" y="2164"/>
                  <a:pt x="2163" y="2113"/>
                </a:cubicBezTo>
                <a:cubicBezTo>
                  <a:pt x="2182" y="2060"/>
                  <a:pt x="2202" y="2008"/>
                  <a:pt x="2221" y="1955"/>
                </a:cubicBezTo>
                <a:cubicBezTo>
                  <a:pt x="2239" y="1904"/>
                  <a:pt x="2257" y="1854"/>
                  <a:pt x="2275" y="1803"/>
                </a:cubicBezTo>
                <a:cubicBezTo>
                  <a:pt x="2290" y="1754"/>
                  <a:pt x="2306" y="1706"/>
                  <a:pt x="2321" y="1657"/>
                </a:cubicBezTo>
                <a:cubicBezTo>
                  <a:pt x="2324" y="1722"/>
                  <a:pt x="2326" y="1788"/>
                  <a:pt x="2329" y="1853"/>
                </a:cubicBezTo>
                <a:cubicBezTo>
                  <a:pt x="2326" y="1913"/>
                  <a:pt x="2324" y="1972"/>
                  <a:pt x="2321" y="2032"/>
                </a:cubicBezTo>
                <a:cubicBezTo>
                  <a:pt x="2308" y="2088"/>
                  <a:pt x="2296" y="2143"/>
                  <a:pt x="2283" y="2199"/>
                </a:cubicBezTo>
                <a:cubicBezTo>
                  <a:pt x="2265" y="2255"/>
                  <a:pt x="2247" y="2310"/>
                  <a:pt x="2229" y="2366"/>
                </a:cubicBezTo>
                <a:cubicBezTo>
                  <a:pt x="2204" y="2419"/>
                  <a:pt x="2179" y="2471"/>
                  <a:pt x="2154" y="2524"/>
                </a:cubicBezTo>
                <a:lnTo>
                  <a:pt x="2046" y="2682"/>
                </a:lnTo>
                <a:lnTo>
                  <a:pt x="1796" y="3027"/>
                </a:lnTo>
                <a:lnTo>
                  <a:pt x="2054" y="3305"/>
                </a:lnTo>
                <a:lnTo>
                  <a:pt x="2333" y="3564"/>
                </a:lnTo>
                <a:lnTo>
                  <a:pt x="2638" y="3808"/>
                </a:lnTo>
                <a:lnTo>
                  <a:pt x="2963" y="4032"/>
                </a:lnTo>
                <a:lnTo>
                  <a:pt x="4129" y="4610"/>
                </a:lnTo>
                <a:cubicBezTo>
                  <a:pt x="4142" y="4603"/>
                  <a:pt x="4154" y="4596"/>
                  <a:pt x="4167" y="4589"/>
                </a:cubicBezTo>
                <a:cubicBezTo>
                  <a:pt x="4135" y="4504"/>
                  <a:pt x="4103" y="4418"/>
                  <a:pt x="4071" y="4333"/>
                </a:cubicBezTo>
                <a:cubicBezTo>
                  <a:pt x="4046" y="4241"/>
                  <a:pt x="4021" y="4150"/>
                  <a:pt x="3996" y="4058"/>
                </a:cubicBezTo>
                <a:cubicBezTo>
                  <a:pt x="3975" y="3959"/>
                  <a:pt x="3954" y="3859"/>
                  <a:pt x="3933" y="3760"/>
                </a:cubicBezTo>
                <a:cubicBezTo>
                  <a:pt x="3923" y="3659"/>
                  <a:pt x="3914" y="3557"/>
                  <a:pt x="3904" y="3456"/>
                </a:cubicBezTo>
                <a:cubicBezTo>
                  <a:pt x="3896" y="3350"/>
                  <a:pt x="3887" y="3244"/>
                  <a:pt x="3879" y="3138"/>
                </a:cubicBezTo>
                <a:lnTo>
                  <a:pt x="3879" y="2813"/>
                </a:lnTo>
                <a:cubicBezTo>
                  <a:pt x="3885" y="2704"/>
                  <a:pt x="3890" y="2594"/>
                  <a:pt x="3896" y="2485"/>
                </a:cubicBezTo>
                <a:cubicBezTo>
                  <a:pt x="3908" y="2377"/>
                  <a:pt x="3921" y="2268"/>
                  <a:pt x="3933" y="2160"/>
                </a:cubicBezTo>
                <a:cubicBezTo>
                  <a:pt x="3951" y="2052"/>
                  <a:pt x="3970" y="1944"/>
                  <a:pt x="3988" y="1836"/>
                </a:cubicBezTo>
                <a:cubicBezTo>
                  <a:pt x="4007" y="1732"/>
                  <a:pt x="4027" y="1627"/>
                  <a:pt x="4046" y="1523"/>
                </a:cubicBezTo>
                <a:cubicBezTo>
                  <a:pt x="4074" y="1422"/>
                  <a:pt x="4101" y="1320"/>
                  <a:pt x="4129" y="1219"/>
                </a:cubicBezTo>
                <a:cubicBezTo>
                  <a:pt x="4162" y="1124"/>
                  <a:pt x="4196" y="1028"/>
                  <a:pt x="4229" y="933"/>
                </a:cubicBezTo>
                <a:cubicBezTo>
                  <a:pt x="4264" y="843"/>
                  <a:pt x="4298" y="752"/>
                  <a:pt x="4333" y="662"/>
                </a:cubicBezTo>
                <a:cubicBezTo>
                  <a:pt x="4373" y="580"/>
                  <a:pt x="4414" y="499"/>
                  <a:pt x="4454" y="417"/>
                </a:cubicBezTo>
                <a:lnTo>
                  <a:pt x="4583" y="194"/>
                </a:lnTo>
                <a:lnTo>
                  <a:pt x="4738"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ko-KR" altLang="en-US" sz="1800"/>
          </a:p>
        </p:txBody>
      </p:sp>
      <p:sp>
        <p:nvSpPr>
          <p:cNvPr id="5" name="Oval 4">
            <a:extLst>
              <a:ext uri="{FF2B5EF4-FFF2-40B4-BE49-F238E27FC236}">
                <a16:creationId xmlns:a16="http://schemas.microsoft.com/office/drawing/2014/main" id="{9155FD9F-FBF4-4C4F-B6C9-909BC808C493}"/>
              </a:ext>
            </a:extLst>
          </p:cNvPr>
          <p:cNvSpPr/>
          <p:nvPr/>
        </p:nvSpPr>
        <p:spPr>
          <a:xfrm>
            <a:off x="8750837" y="4130556"/>
            <a:ext cx="272242" cy="295282"/>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 name="Oval 5">
            <a:extLst>
              <a:ext uri="{FF2B5EF4-FFF2-40B4-BE49-F238E27FC236}">
                <a16:creationId xmlns:a16="http://schemas.microsoft.com/office/drawing/2014/main" id="{A5A25AA4-0EB2-43CB-9ABA-03C229BECDEE}"/>
              </a:ext>
            </a:extLst>
          </p:cNvPr>
          <p:cNvSpPr/>
          <p:nvPr/>
        </p:nvSpPr>
        <p:spPr>
          <a:xfrm>
            <a:off x="9784468" y="2444242"/>
            <a:ext cx="591240" cy="64127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 name="Oval 6">
            <a:extLst>
              <a:ext uri="{FF2B5EF4-FFF2-40B4-BE49-F238E27FC236}">
                <a16:creationId xmlns:a16="http://schemas.microsoft.com/office/drawing/2014/main" id="{6888F185-E8D7-486C-BB6D-00F990D0B9DA}"/>
              </a:ext>
            </a:extLst>
          </p:cNvPr>
          <p:cNvSpPr/>
          <p:nvPr/>
        </p:nvSpPr>
        <p:spPr>
          <a:xfrm>
            <a:off x="10536823" y="4039054"/>
            <a:ext cx="295620" cy="32063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 name="Oval 7">
            <a:extLst>
              <a:ext uri="{FF2B5EF4-FFF2-40B4-BE49-F238E27FC236}">
                <a16:creationId xmlns:a16="http://schemas.microsoft.com/office/drawing/2014/main" id="{728882A5-4BE4-4168-AE60-8BEB47BC783D}"/>
              </a:ext>
            </a:extLst>
          </p:cNvPr>
          <p:cNvSpPr/>
          <p:nvPr/>
        </p:nvSpPr>
        <p:spPr>
          <a:xfrm>
            <a:off x="11642367" y="3922387"/>
            <a:ext cx="486139" cy="527281"/>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 name="Oval 8">
            <a:extLst>
              <a:ext uri="{FF2B5EF4-FFF2-40B4-BE49-F238E27FC236}">
                <a16:creationId xmlns:a16="http://schemas.microsoft.com/office/drawing/2014/main" id="{AC73E044-8BA3-4EE0-BE3D-CC7062243268}"/>
              </a:ext>
            </a:extLst>
          </p:cNvPr>
          <p:cNvSpPr/>
          <p:nvPr/>
        </p:nvSpPr>
        <p:spPr>
          <a:xfrm>
            <a:off x="11096547" y="4625462"/>
            <a:ext cx="925332" cy="9567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 name="Oval 9">
            <a:extLst>
              <a:ext uri="{FF2B5EF4-FFF2-40B4-BE49-F238E27FC236}">
                <a16:creationId xmlns:a16="http://schemas.microsoft.com/office/drawing/2014/main" id="{8416E0CA-6536-4A2A-A8DA-780DD984ECFF}"/>
              </a:ext>
            </a:extLst>
          </p:cNvPr>
          <p:cNvSpPr/>
          <p:nvPr/>
        </p:nvSpPr>
        <p:spPr>
          <a:xfrm>
            <a:off x="10417606" y="2290170"/>
            <a:ext cx="1699610" cy="17573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1" name="Oval 10">
            <a:extLst>
              <a:ext uri="{FF2B5EF4-FFF2-40B4-BE49-F238E27FC236}">
                <a16:creationId xmlns:a16="http://schemas.microsoft.com/office/drawing/2014/main" id="{2E19B927-304A-4E8A-9B7C-BC33B4434F8F}"/>
              </a:ext>
            </a:extLst>
          </p:cNvPr>
          <p:cNvSpPr/>
          <p:nvPr/>
        </p:nvSpPr>
        <p:spPr>
          <a:xfrm>
            <a:off x="8754668" y="2954893"/>
            <a:ext cx="991770" cy="10757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2" name="Oval 11">
            <a:extLst>
              <a:ext uri="{FF2B5EF4-FFF2-40B4-BE49-F238E27FC236}">
                <a16:creationId xmlns:a16="http://schemas.microsoft.com/office/drawing/2014/main" id="{D01CD3EC-1E80-424C-82D2-C90B9B3C4280}"/>
              </a:ext>
            </a:extLst>
          </p:cNvPr>
          <p:cNvSpPr/>
          <p:nvPr/>
        </p:nvSpPr>
        <p:spPr>
          <a:xfrm>
            <a:off x="8662771" y="4682758"/>
            <a:ext cx="1111657" cy="12057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Oval 12">
            <a:extLst>
              <a:ext uri="{FF2B5EF4-FFF2-40B4-BE49-F238E27FC236}">
                <a16:creationId xmlns:a16="http://schemas.microsoft.com/office/drawing/2014/main" id="{B7C5B0C2-374B-4C8F-ACE0-EC3A84F55F42}"/>
              </a:ext>
            </a:extLst>
          </p:cNvPr>
          <p:cNvSpPr/>
          <p:nvPr/>
        </p:nvSpPr>
        <p:spPr>
          <a:xfrm>
            <a:off x="10037263" y="4233227"/>
            <a:ext cx="486139" cy="527281"/>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 name="Oval 13">
            <a:extLst>
              <a:ext uri="{FF2B5EF4-FFF2-40B4-BE49-F238E27FC236}">
                <a16:creationId xmlns:a16="http://schemas.microsoft.com/office/drawing/2014/main" id="{15060784-8ACD-4620-8D29-8597105A955F}"/>
              </a:ext>
            </a:extLst>
          </p:cNvPr>
          <p:cNvSpPr/>
          <p:nvPr/>
        </p:nvSpPr>
        <p:spPr>
          <a:xfrm>
            <a:off x="9813827" y="3551206"/>
            <a:ext cx="207482" cy="225041"/>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 name="Oval 14">
            <a:extLst>
              <a:ext uri="{FF2B5EF4-FFF2-40B4-BE49-F238E27FC236}">
                <a16:creationId xmlns:a16="http://schemas.microsoft.com/office/drawing/2014/main" id="{E9D3AF68-D570-461C-ACEC-278F2D6852F8}"/>
              </a:ext>
            </a:extLst>
          </p:cNvPr>
          <p:cNvSpPr/>
          <p:nvPr/>
        </p:nvSpPr>
        <p:spPr>
          <a:xfrm>
            <a:off x="10729095" y="2815209"/>
            <a:ext cx="1013553" cy="1099332"/>
          </a:xfrm>
          <a:prstGeom prst="ellipse">
            <a:avLst/>
          </a:prstGeom>
          <a:solidFill>
            <a:schemeClr val="bg1"/>
          </a:solidFill>
          <a:ln>
            <a:noFill/>
          </a:ln>
          <a:effectLst>
            <a:outerShdw blurRad="76200" dist="508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 name="Oval 15">
            <a:extLst>
              <a:ext uri="{FF2B5EF4-FFF2-40B4-BE49-F238E27FC236}">
                <a16:creationId xmlns:a16="http://schemas.microsoft.com/office/drawing/2014/main" id="{522D6EF5-6A97-4868-9CDD-16084DD2474A}"/>
              </a:ext>
            </a:extLst>
          </p:cNvPr>
          <p:cNvSpPr/>
          <p:nvPr/>
        </p:nvSpPr>
        <p:spPr>
          <a:xfrm>
            <a:off x="8788372" y="3190570"/>
            <a:ext cx="757436" cy="821539"/>
          </a:xfrm>
          <a:prstGeom prst="ellipse">
            <a:avLst/>
          </a:prstGeom>
          <a:solidFill>
            <a:schemeClr val="bg1"/>
          </a:solidFill>
          <a:ln>
            <a:noFill/>
          </a:ln>
          <a:effectLst>
            <a:outerShdw blurRad="76200" dist="508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 name="Oval 16">
            <a:extLst>
              <a:ext uri="{FF2B5EF4-FFF2-40B4-BE49-F238E27FC236}">
                <a16:creationId xmlns:a16="http://schemas.microsoft.com/office/drawing/2014/main" id="{8AE344E4-7E1B-407C-ACD2-5EA4BD2EE13D}"/>
              </a:ext>
            </a:extLst>
          </p:cNvPr>
          <p:cNvSpPr/>
          <p:nvPr/>
        </p:nvSpPr>
        <p:spPr>
          <a:xfrm>
            <a:off x="8830095" y="4697044"/>
            <a:ext cx="844628" cy="916109"/>
          </a:xfrm>
          <a:prstGeom prst="ellipse">
            <a:avLst/>
          </a:prstGeom>
          <a:solidFill>
            <a:schemeClr val="bg1"/>
          </a:solidFill>
          <a:ln>
            <a:noFill/>
          </a:ln>
          <a:effectLst>
            <a:outerShdw blurRad="76200" dist="508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8" name="Oval 17">
            <a:extLst>
              <a:ext uri="{FF2B5EF4-FFF2-40B4-BE49-F238E27FC236}">
                <a16:creationId xmlns:a16="http://schemas.microsoft.com/office/drawing/2014/main" id="{146F24D9-39E8-493C-8122-0601E2A92983}"/>
              </a:ext>
            </a:extLst>
          </p:cNvPr>
          <p:cNvSpPr/>
          <p:nvPr/>
        </p:nvSpPr>
        <p:spPr>
          <a:xfrm>
            <a:off x="11146634" y="4767288"/>
            <a:ext cx="584891" cy="634390"/>
          </a:xfrm>
          <a:prstGeom prst="ellipse">
            <a:avLst/>
          </a:prstGeom>
          <a:solidFill>
            <a:schemeClr val="bg1"/>
          </a:solidFill>
          <a:ln>
            <a:noFill/>
          </a:ln>
          <a:effectLst>
            <a:outerShdw blurRad="76200" dist="508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9" name="Oval 28">
            <a:extLst>
              <a:ext uri="{FF2B5EF4-FFF2-40B4-BE49-F238E27FC236}">
                <a16:creationId xmlns:a16="http://schemas.microsoft.com/office/drawing/2014/main" id="{C56E9666-1011-4218-B201-5B17A1251DE5}"/>
              </a:ext>
            </a:extLst>
          </p:cNvPr>
          <p:cNvSpPr/>
          <p:nvPr/>
        </p:nvSpPr>
        <p:spPr>
          <a:xfrm>
            <a:off x="8980624" y="3535292"/>
            <a:ext cx="207482" cy="225041"/>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0" name="Oval 21">
            <a:extLst>
              <a:ext uri="{FF2B5EF4-FFF2-40B4-BE49-F238E27FC236}">
                <a16:creationId xmlns:a16="http://schemas.microsoft.com/office/drawing/2014/main" id="{2C06BFD1-F273-4799-A428-A04604402AA7}"/>
              </a:ext>
            </a:extLst>
          </p:cNvPr>
          <p:cNvSpPr/>
          <p:nvPr/>
        </p:nvSpPr>
        <p:spPr>
          <a:xfrm rot="20700000">
            <a:off x="10924607" y="3217183"/>
            <a:ext cx="446079" cy="424043"/>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1" name="Donut 15">
            <a:extLst>
              <a:ext uri="{FF2B5EF4-FFF2-40B4-BE49-F238E27FC236}">
                <a16:creationId xmlns:a16="http://schemas.microsoft.com/office/drawing/2014/main" id="{138C6851-384C-4225-92FA-9327D0F7E296}"/>
              </a:ext>
            </a:extLst>
          </p:cNvPr>
          <p:cNvSpPr/>
          <p:nvPr/>
        </p:nvSpPr>
        <p:spPr>
          <a:xfrm>
            <a:off x="8933564" y="3504885"/>
            <a:ext cx="354787" cy="386431"/>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2" name="Oval 21">
            <a:extLst>
              <a:ext uri="{FF2B5EF4-FFF2-40B4-BE49-F238E27FC236}">
                <a16:creationId xmlns:a16="http://schemas.microsoft.com/office/drawing/2014/main" id="{D6F22D5D-65E5-4FB4-855F-E062907DAC61}"/>
              </a:ext>
            </a:extLst>
          </p:cNvPr>
          <p:cNvSpPr/>
          <p:nvPr/>
        </p:nvSpPr>
        <p:spPr>
          <a:xfrm>
            <a:off x="2378620" y="2796990"/>
            <a:ext cx="630965" cy="630965"/>
          </a:xfrm>
          <a:prstGeom prst="ellipse">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b="1">
              <a:cs typeface="Arial" pitchFamily="34" charset="0"/>
            </a:endParaRPr>
          </a:p>
        </p:txBody>
      </p:sp>
      <p:sp>
        <p:nvSpPr>
          <p:cNvPr id="23" name="Oval 22">
            <a:extLst>
              <a:ext uri="{FF2B5EF4-FFF2-40B4-BE49-F238E27FC236}">
                <a16:creationId xmlns:a16="http://schemas.microsoft.com/office/drawing/2014/main" id="{29A3A997-4932-430E-9453-0A523A9B1AFE}"/>
              </a:ext>
            </a:extLst>
          </p:cNvPr>
          <p:cNvSpPr/>
          <p:nvPr/>
        </p:nvSpPr>
        <p:spPr>
          <a:xfrm>
            <a:off x="2404390" y="1064313"/>
            <a:ext cx="630965" cy="630965"/>
          </a:xfrm>
          <a:prstGeom prst="ellipse">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b="1">
              <a:cs typeface="Arial" pitchFamily="34" charset="0"/>
            </a:endParaRPr>
          </a:p>
        </p:txBody>
      </p:sp>
      <p:sp>
        <p:nvSpPr>
          <p:cNvPr id="24" name="Oval 23">
            <a:extLst>
              <a:ext uri="{FF2B5EF4-FFF2-40B4-BE49-F238E27FC236}">
                <a16:creationId xmlns:a16="http://schemas.microsoft.com/office/drawing/2014/main" id="{F53A8380-80EF-4620-A1F8-7E7C27EABC85}"/>
              </a:ext>
            </a:extLst>
          </p:cNvPr>
          <p:cNvSpPr/>
          <p:nvPr/>
        </p:nvSpPr>
        <p:spPr>
          <a:xfrm>
            <a:off x="2430981" y="4610600"/>
            <a:ext cx="630965" cy="630965"/>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b="1">
              <a:cs typeface="Arial" pitchFamily="34" charset="0"/>
            </a:endParaRPr>
          </a:p>
        </p:txBody>
      </p:sp>
      <p:sp>
        <p:nvSpPr>
          <p:cNvPr id="25" name="Oval 21">
            <a:extLst>
              <a:ext uri="{FF2B5EF4-FFF2-40B4-BE49-F238E27FC236}">
                <a16:creationId xmlns:a16="http://schemas.microsoft.com/office/drawing/2014/main" id="{0756FE78-5F6B-4257-A9B9-5053C1444918}"/>
              </a:ext>
            </a:extLst>
          </p:cNvPr>
          <p:cNvSpPr/>
          <p:nvPr/>
        </p:nvSpPr>
        <p:spPr>
          <a:xfrm rot="20700000">
            <a:off x="2510900" y="2941899"/>
            <a:ext cx="366403" cy="321126"/>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6" name="Trapezoid 3">
            <a:extLst>
              <a:ext uri="{FF2B5EF4-FFF2-40B4-BE49-F238E27FC236}">
                <a16:creationId xmlns:a16="http://schemas.microsoft.com/office/drawing/2014/main" id="{5AEF7361-8784-423E-964E-35D402AC3871}"/>
              </a:ext>
            </a:extLst>
          </p:cNvPr>
          <p:cNvSpPr/>
          <p:nvPr/>
        </p:nvSpPr>
        <p:spPr>
          <a:xfrm>
            <a:off x="2572651" y="1204361"/>
            <a:ext cx="316346" cy="322413"/>
          </a:xfrm>
          <a:custGeom>
            <a:avLst/>
            <a:gdLst/>
            <a:ahLst/>
            <a:cxnLst/>
            <a:rect l="l" t="t" r="r" b="b"/>
            <a:pathLst>
              <a:path w="3890855" h="3965475">
                <a:moveTo>
                  <a:pt x="513635" y="2426125"/>
                </a:moveTo>
                <a:lnTo>
                  <a:pt x="1518439" y="2426125"/>
                </a:lnTo>
                <a:cubicBezTo>
                  <a:pt x="1550976" y="2510415"/>
                  <a:pt x="1581900" y="2596962"/>
                  <a:pt x="1610725" y="2683637"/>
                </a:cubicBezTo>
                <a:lnTo>
                  <a:pt x="901668" y="2683637"/>
                </a:lnTo>
                <a:lnTo>
                  <a:pt x="559881" y="3707964"/>
                </a:lnTo>
                <a:lnTo>
                  <a:pt x="1917114" y="3707964"/>
                </a:lnTo>
                <a:cubicBezTo>
                  <a:pt x="1925031" y="3729959"/>
                  <a:pt x="1931702" y="3744180"/>
                  <a:pt x="1936944" y="3749452"/>
                </a:cubicBezTo>
                <a:cubicBezTo>
                  <a:pt x="1940579" y="3743065"/>
                  <a:pt x="1945876" y="3728913"/>
                  <a:pt x="1952632" y="3707964"/>
                </a:cubicBezTo>
                <a:lnTo>
                  <a:pt x="3330974" y="3707964"/>
                </a:lnTo>
                <a:lnTo>
                  <a:pt x="2989187" y="2683637"/>
                </a:lnTo>
                <a:lnTo>
                  <a:pt x="2271337" y="2683637"/>
                </a:lnTo>
                <a:cubicBezTo>
                  <a:pt x="2301469" y="2597098"/>
                  <a:pt x="2333531" y="2510572"/>
                  <a:pt x="2366939" y="2426125"/>
                </a:cubicBezTo>
                <a:lnTo>
                  <a:pt x="3377220" y="2426125"/>
                </a:lnTo>
                <a:lnTo>
                  <a:pt x="3890855" y="3965475"/>
                </a:lnTo>
                <a:lnTo>
                  <a:pt x="0" y="3965475"/>
                </a:lnTo>
                <a:close/>
                <a:moveTo>
                  <a:pt x="1936944" y="620869"/>
                </a:moveTo>
                <a:cubicBezTo>
                  <a:pt x="1782578" y="620869"/>
                  <a:pt x="1657440" y="746006"/>
                  <a:pt x="1657440" y="900372"/>
                </a:cubicBezTo>
                <a:cubicBezTo>
                  <a:pt x="1657440" y="1054738"/>
                  <a:pt x="1782578" y="1179876"/>
                  <a:pt x="1936944" y="1179876"/>
                </a:cubicBezTo>
                <a:cubicBezTo>
                  <a:pt x="2091310" y="1179876"/>
                  <a:pt x="2216447" y="1054738"/>
                  <a:pt x="2216447" y="900372"/>
                </a:cubicBezTo>
                <a:cubicBezTo>
                  <a:pt x="2216447" y="746006"/>
                  <a:pt x="2091310" y="620869"/>
                  <a:pt x="1936944" y="620869"/>
                </a:cubicBezTo>
                <a:close/>
                <a:moveTo>
                  <a:pt x="1936944" y="0"/>
                </a:moveTo>
                <a:cubicBezTo>
                  <a:pt x="2169175" y="0"/>
                  <a:pt x="2401406" y="88593"/>
                  <a:pt x="2578592" y="265779"/>
                </a:cubicBezTo>
                <a:lnTo>
                  <a:pt x="2578592" y="265780"/>
                </a:lnTo>
                <a:cubicBezTo>
                  <a:pt x="2932964" y="620153"/>
                  <a:pt x="2888999" y="1155622"/>
                  <a:pt x="2578592" y="1549077"/>
                </a:cubicBezTo>
                <a:cubicBezTo>
                  <a:pt x="2248849" y="1967039"/>
                  <a:pt x="1976153" y="3125749"/>
                  <a:pt x="1936944" y="3194660"/>
                </a:cubicBezTo>
                <a:cubicBezTo>
                  <a:pt x="1883033" y="3140450"/>
                  <a:pt x="1647095" y="1944983"/>
                  <a:pt x="1295295" y="1549076"/>
                </a:cubicBezTo>
                <a:cubicBezTo>
                  <a:pt x="962406" y="1174450"/>
                  <a:pt x="940923" y="620152"/>
                  <a:pt x="1295295" y="265779"/>
                </a:cubicBezTo>
                <a:cubicBezTo>
                  <a:pt x="1472481" y="88593"/>
                  <a:pt x="1704713" y="0"/>
                  <a:pt x="19369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solidFill>
                <a:schemeClr val="tx1"/>
              </a:solidFill>
            </a:endParaRPr>
          </a:p>
        </p:txBody>
      </p:sp>
      <p:sp>
        <p:nvSpPr>
          <p:cNvPr id="27" name="Donut 15">
            <a:extLst>
              <a:ext uri="{FF2B5EF4-FFF2-40B4-BE49-F238E27FC236}">
                <a16:creationId xmlns:a16="http://schemas.microsoft.com/office/drawing/2014/main" id="{55184031-5109-48A3-B022-381CB3073CF5}"/>
              </a:ext>
            </a:extLst>
          </p:cNvPr>
          <p:cNvSpPr/>
          <p:nvPr/>
        </p:nvSpPr>
        <p:spPr>
          <a:xfrm>
            <a:off x="2543166" y="4721439"/>
            <a:ext cx="384308" cy="385924"/>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8" name="Trapezoid 3">
            <a:extLst>
              <a:ext uri="{FF2B5EF4-FFF2-40B4-BE49-F238E27FC236}">
                <a16:creationId xmlns:a16="http://schemas.microsoft.com/office/drawing/2014/main" id="{AA321D05-BC2F-4C3D-87D7-7B3C45C2D714}"/>
              </a:ext>
            </a:extLst>
          </p:cNvPr>
          <p:cNvSpPr/>
          <p:nvPr/>
        </p:nvSpPr>
        <p:spPr>
          <a:xfrm>
            <a:off x="8923361" y="4871715"/>
            <a:ext cx="472381" cy="492403"/>
          </a:xfrm>
          <a:custGeom>
            <a:avLst/>
            <a:gdLst/>
            <a:ahLst/>
            <a:cxnLst/>
            <a:rect l="l" t="t" r="r" b="b"/>
            <a:pathLst>
              <a:path w="3890855" h="3965475">
                <a:moveTo>
                  <a:pt x="513635" y="2426125"/>
                </a:moveTo>
                <a:lnTo>
                  <a:pt x="1518439" y="2426125"/>
                </a:lnTo>
                <a:cubicBezTo>
                  <a:pt x="1550976" y="2510415"/>
                  <a:pt x="1581900" y="2596962"/>
                  <a:pt x="1610725" y="2683637"/>
                </a:cubicBezTo>
                <a:lnTo>
                  <a:pt x="901668" y="2683637"/>
                </a:lnTo>
                <a:lnTo>
                  <a:pt x="559881" y="3707964"/>
                </a:lnTo>
                <a:lnTo>
                  <a:pt x="1917114" y="3707964"/>
                </a:lnTo>
                <a:cubicBezTo>
                  <a:pt x="1925031" y="3729959"/>
                  <a:pt x="1931702" y="3744180"/>
                  <a:pt x="1936944" y="3749452"/>
                </a:cubicBezTo>
                <a:cubicBezTo>
                  <a:pt x="1940579" y="3743065"/>
                  <a:pt x="1945876" y="3728913"/>
                  <a:pt x="1952632" y="3707964"/>
                </a:cubicBezTo>
                <a:lnTo>
                  <a:pt x="3330974" y="3707964"/>
                </a:lnTo>
                <a:lnTo>
                  <a:pt x="2989187" y="2683637"/>
                </a:lnTo>
                <a:lnTo>
                  <a:pt x="2271337" y="2683637"/>
                </a:lnTo>
                <a:cubicBezTo>
                  <a:pt x="2301469" y="2597098"/>
                  <a:pt x="2333531" y="2510572"/>
                  <a:pt x="2366939" y="2426125"/>
                </a:cubicBezTo>
                <a:lnTo>
                  <a:pt x="3377220" y="2426125"/>
                </a:lnTo>
                <a:lnTo>
                  <a:pt x="3890855" y="3965475"/>
                </a:lnTo>
                <a:lnTo>
                  <a:pt x="0" y="3965475"/>
                </a:lnTo>
                <a:close/>
                <a:moveTo>
                  <a:pt x="1936944" y="620869"/>
                </a:moveTo>
                <a:cubicBezTo>
                  <a:pt x="1782578" y="620869"/>
                  <a:pt x="1657440" y="746006"/>
                  <a:pt x="1657440" y="900372"/>
                </a:cubicBezTo>
                <a:cubicBezTo>
                  <a:pt x="1657440" y="1054738"/>
                  <a:pt x="1782578" y="1179876"/>
                  <a:pt x="1936944" y="1179876"/>
                </a:cubicBezTo>
                <a:cubicBezTo>
                  <a:pt x="2091310" y="1179876"/>
                  <a:pt x="2216447" y="1054738"/>
                  <a:pt x="2216447" y="900372"/>
                </a:cubicBezTo>
                <a:cubicBezTo>
                  <a:pt x="2216447" y="746006"/>
                  <a:pt x="2091310" y="620869"/>
                  <a:pt x="1936944" y="620869"/>
                </a:cubicBezTo>
                <a:close/>
                <a:moveTo>
                  <a:pt x="1936944" y="0"/>
                </a:moveTo>
                <a:cubicBezTo>
                  <a:pt x="2169175" y="0"/>
                  <a:pt x="2401406" y="88593"/>
                  <a:pt x="2578592" y="265779"/>
                </a:cubicBezTo>
                <a:lnTo>
                  <a:pt x="2578592" y="265780"/>
                </a:lnTo>
                <a:cubicBezTo>
                  <a:pt x="2932964" y="620153"/>
                  <a:pt x="2888999" y="1155622"/>
                  <a:pt x="2578592" y="1549077"/>
                </a:cubicBezTo>
                <a:cubicBezTo>
                  <a:pt x="2248849" y="1967039"/>
                  <a:pt x="1976153" y="3125749"/>
                  <a:pt x="1936944" y="3194660"/>
                </a:cubicBezTo>
                <a:cubicBezTo>
                  <a:pt x="1883033" y="3140450"/>
                  <a:pt x="1647095" y="1944983"/>
                  <a:pt x="1295295" y="1549076"/>
                </a:cubicBezTo>
                <a:cubicBezTo>
                  <a:pt x="962406" y="1174450"/>
                  <a:pt x="940923" y="620152"/>
                  <a:pt x="1295295" y="265779"/>
                </a:cubicBezTo>
                <a:cubicBezTo>
                  <a:pt x="1472481" y="88593"/>
                  <a:pt x="1704713" y="0"/>
                  <a:pt x="193694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solidFill>
                <a:schemeClr val="tx1"/>
              </a:solidFill>
            </a:endParaRPr>
          </a:p>
        </p:txBody>
      </p:sp>
      <p:sp>
        <p:nvSpPr>
          <p:cNvPr id="29" name="Rectangle 28"/>
          <p:cNvSpPr/>
          <p:nvPr/>
        </p:nvSpPr>
        <p:spPr>
          <a:xfrm>
            <a:off x="3108414" y="942813"/>
            <a:ext cx="5148536" cy="1200329"/>
          </a:xfrm>
          <a:prstGeom prst="rect">
            <a:avLst/>
          </a:prstGeom>
        </p:spPr>
        <p:txBody>
          <a:bodyPr wrap="square">
            <a:spAutoFit/>
          </a:bodyPr>
          <a:lstStyle/>
          <a:p>
            <a:pPr algn="just"/>
            <a:r>
              <a:rPr lang="en-US" dirty="0">
                <a:solidFill>
                  <a:schemeClr val="accent5">
                    <a:lumMod val="90000"/>
                    <a:lumOff val="10000"/>
                  </a:schemeClr>
                </a:solidFill>
              </a:rPr>
              <a:t>in Saudi Arabia </a:t>
            </a:r>
            <a:r>
              <a:rPr lang="en-US" dirty="0"/>
              <a:t>during 2019, takaful contributions rose to 8.8% with its 30 listed insurers delivering a triple-digit growth of 108.1% in net profit before zakat to $331.1 million. </a:t>
            </a:r>
          </a:p>
        </p:txBody>
      </p:sp>
      <p:sp>
        <p:nvSpPr>
          <p:cNvPr id="30" name="Rectangle 29"/>
          <p:cNvSpPr/>
          <p:nvPr/>
        </p:nvSpPr>
        <p:spPr>
          <a:xfrm>
            <a:off x="3134011" y="2652237"/>
            <a:ext cx="5122940" cy="1477328"/>
          </a:xfrm>
          <a:prstGeom prst="rect">
            <a:avLst/>
          </a:prstGeom>
        </p:spPr>
        <p:txBody>
          <a:bodyPr wrap="square">
            <a:spAutoFit/>
          </a:bodyPr>
          <a:lstStyle/>
          <a:p>
            <a:pPr algn="just"/>
            <a:r>
              <a:rPr lang="en-US" dirty="0"/>
              <a:t>The growth was fueled by the health line following the introduction of mandatory cover for dependents of Saudi nationals and additional benefits under the unified medical policy from July </a:t>
            </a:r>
            <a:r>
              <a:rPr lang="en-US" dirty="0" smtClean="0"/>
              <a:t>2018</a:t>
            </a:r>
            <a:r>
              <a:rPr lang="en-US" dirty="0"/>
              <a:t>.</a:t>
            </a:r>
          </a:p>
        </p:txBody>
      </p:sp>
      <p:sp>
        <p:nvSpPr>
          <p:cNvPr id="31" name="Rectangle 30"/>
          <p:cNvSpPr/>
          <p:nvPr/>
        </p:nvSpPr>
        <p:spPr>
          <a:xfrm>
            <a:off x="3116311" y="4582133"/>
            <a:ext cx="5140639" cy="928286"/>
          </a:xfrm>
          <a:prstGeom prst="rect">
            <a:avLst/>
          </a:prstGeom>
        </p:spPr>
        <p:txBody>
          <a:bodyPr wrap="square">
            <a:spAutoFit/>
          </a:bodyPr>
          <a:lstStyle/>
          <a:p>
            <a:pPr algn="just"/>
            <a:r>
              <a:rPr lang="en-US" dirty="0"/>
              <a:t>The mandatory health coverage was also introduced in Dubai and Abu Dhabi that spurred demands in the </a:t>
            </a:r>
            <a:r>
              <a:rPr lang="en-US" dirty="0" smtClean="0"/>
              <a:t>industry.</a:t>
            </a:r>
            <a:endParaRPr lang="en-US" dirty="0"/>
          </a:p>
        </p:txBody>
      </p:sp>
      <p:cxnSp>
        <p:nvCxnSpPr>
          <p:cNvPr id="38" name="Straight Connector 37">
            <a:extLst>
              <a:ext uri="{FF2B5EF4-FFF2-40B4-BE49-F238E27FC236}">
                <a16:creationId xmlns:a16="http://schemas.microsoft.com/office/drawing/2014/main" id="{5AF0F888-1550-4BA0-A5FE-B159ED662AF1}"/>
              </a:ext>
            </a:extLst>
          </p:cNvPr>
          <p:cNvCxnSpPr>
            <a:cxnSpLocks/>
          </p:cNvCxnSpPr>
          <p:nvPr/>
        </p:nvCxnSpPr>
        <p:spPr>
          <a:xfrm flipH="1">
            <a:off x="2189249" y="5571395"/>
            <a:ext cx="6444891" cy="45242"/>
          </a:xfrm>
          <a:prstGeom prst="line">
            <a:avLst/>
          </a:prstGeom>
          <a:ln w="444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AF0F888-1550-4BA0-A5FE-B159ED662AF1}"/>
              </a:ext>
            </a:extLst>
          </p:cNvPr>
          <p:cNvCxnSpPr>
            <a:cxnSpLocks/>
          </p:cNvCxnSpPr>
          <p:nvPr/>
        </p:nvCxnSpPr>
        <p:spPr>
          <a:xfrm flipH="1">
            <a:off x="2242388" y="4109684"/>
            <a:ext cx="6444891" cy="45242"/>
          </a:xfrm>
          <a:prstGeom prst="line">
            <a:avLst/>
          </a:prstGeom>
          <a:ln w="444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AF0F888-1550-4BA0-A5FE-B159ED662AF1}"/>
              </a:ext>
            </a:extLst>
          </p:cNvPr>
          <p:cNvCxnSpPr>
            <a:cxnSpLocks/>
          </p:cNvCxnSpPr>
          <p:nvPr/>
        </p:nvCxnSpPr>
        <p:spPr>
          <a:xfrm flipH="1">
            <a:off x="2343481" y="2188768"/>
            <a:ext cx="6444891" cy="45242"/>
          </a:xfrm>
          <a:prstGeom prst="line">
            <a:avLst/>
          </a:prstGeom>
          <a:ln w="444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609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8319" y="391885"/>
            <a:ext cx="1148258" cy="1483027"/>
          </a:xfrm>
          <a:prstGeom prst="rect">
            <a:avLst/>
          </a:prstGeom>
        </p:spPr>
      </p:pic>
      <p:sp>
        <p:nvSpPr>
          <p:cNvPr id="2" name="Rectangle 1"/>
          <p:cNvSpPr/>
          <p:nvPr/>
        </p:nvSpPr>
        <p:spPr>
          <a:xfrm>
            <a:off x="2361186" y="1381187"/>
            <a:ext cx="2711320" cy="987450"/>
          </a:xfrm>
          <a:prstGeom prst="rect">
            <a:avLst/>
          </a:prstGeom>
        </p:spPr>
        <p:txBody>
          <a:bodyPr wrap="none">
            <a:spAutoFit/>
          </a:bodyPr>
          <a:lstStyle/>
          <a:p>
            <a:pPr algn="just">
              <a:lnSpc>
                <a:spcPct val="115000"/>
              </a:lnSpc>
              <a:spcAft>
                <a:spcPts val="800"/>
              </a:spcAft>
            </a:pPr>
            <a:r>
              <a:rPr lang="en-US" sz="5400" b="1" dirty="0">
                <a:solidFill>
                  <a:schemeClr val="accent5">
                    <a:lumMod val="75000"/>
                    <a:lumOff val="25000"/>
                  </a:schemeClr>
                </a:solidFill>
                <a:latin typeface="Times New Roman" panose="02020603050405020304" pitchFamily="18" charset="0"/>
                <a:ea typeface="Calibri" panose="020F0502020204030204" pitchFamily="34" charset="0"/>
                <a:cs typeface="Arial" panose="020B0604020202020204" pitchFamily="34" charset="0"/>
              </a:rPr>
              <a:t>Forecast</a:t>
            </a:r>
            <a:endParaRPr lang="en-US" sz="3600" dirty="0">
              <a:solidFill>
                <a:schemeClr val="accent5">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2373228" y="2239158"/>
            <a:ext cx="7676882" cy="1205312"/>
          </a:xfrm>
          <a:prstGeom prst="rect">
            <a:avLst/>
          </a:prstGeom>
        </p:spPr>
        <p:txBody>
          <a:bodyPr wrap="square">
            <a:spAutoFit/>
          </a:bodyPr>
          <a:lstStyle/>
          <a:p>
            <a:pPr algn="just"/>
            <a:r>
              <a:rPr lang="en-US" sz="2400" dirty="0">
                <a:ea typeface="Calibri" panose="020F0502020204030204" pitchFamily="34" charset="0"/>
              </a:rPr>
              <a:t>The GCC insurance market is expected to grow at an annualized rate of 3.2% from $</a:t>
            </a:r>
            <a:r>
              <a:rPr lang="en-US" sz="2400" dirty="0" smtClean="0">
                <a:ea typeface="Calibri" panose="020F0502020204030204" pitchFamily="34" charset="0"/>
              </a:rPr>
              <a:t>26.5  </a:t>
            </a:r>
            <a:r>
              <a:rPr lang="en-US" sz="2400" dirty="0">
                <a:ea typeface="Calibri" panose="020F0502020204030204" pitchFamily="34" charset="0"/>
              </a:rPr>
              <a:t>billion </a:t>
            </a:r>
            <a:r>
              <a:rPr lang="en-US" sz="2400" dirty="0" smtClean="0">
                <a:ea typeface="Calibri" panose="020F0502020204030204" pitchFamily="34" charset="0"/>
              </a:rPr>
              <a:t> in  2021 </a:t>
            </a:r>
            <a:r>
              <a:rPr lang="en-US" sz="2400" dirty="0">
                <a:ea typeface="Calibri" panose="020F0502020204030204" pitchFamily="34" charset="0"/>
              </a:rPr>
              <a:t>to $31.1 billion </a:t>
            </a:r>
            <a:r>
              <a:rPr lang="en-US" sz="2400" dirty="0" smtClean="0">
                <a:ea typeface="Calibri" panose="020F0502020204030204" pitchFamily="34" charset="0"/>
              </a:rPr>
              <a:t>in </a:t>
            </a:r>
            <a:r>
              <a:rPr lang="en-US" sz="2400" dirty="0">
                <a:ea typeface="Calibri" panose="020F0502020204030204" pitchFamily="34" charset="0"/>
              </a:rPr>
              <a:t>2026</a:t>
            </a:r>
            <a:endParaRPr lang="en-US" sz="2400" dirty="0"/>
          </a:p>
        </p:txBody>
      </p:sp>
      <p:grpSp>
        <p:nvGrpSpPr>
          <p:cNvPr id="11" name="Group 10">
            <a:extLst>
              <a:ext uri="{FF2B5EF4-FFF2-40B4-BE49-F238E27FC236}">
                <a16:creationId xmlns:a16="http://schemas.microsoft.com/office/drawing/2014/main" id="{F3A4A11F-B611-419D-828E-33D2EB8760B6}"/>
              </a:ext>
            </a:extLst>
          </p:cNvPr>
          <p:cNvGrpSpPr/>
          <p:nvPr/>
        </p:nvGrpSpPr>
        <p:grpSpPr>
          <a:xfrm flipH="1">
            <a:off x="7024206" y="4038440"/>
            <a:ext cx="4514865" cy="2819560"/>
            <a:chOff x="319983" y="1483368"/>
            <a:chExt cx="6418793" cy="5374632"/>
          </a:xfrm>
        </p:grpSpPr>
        <p:sp>
          <p:nvSpPr>
            <p:cNvPr id="12" name="Freeform: Shape 135">
              <a:extLst>
                <a:ext uri="{FF2B5EF4-FFF2-40B4-BE49-F238E27FC236}">
                  <a16:creationId xmlns:a16="http://schemas.microsoft.com/office/drawing/2014/main" id="{C0D40234-C540-4B20-BA86-E9D747BE6FB7}"/>
                </a:ext>
              </a:extLst>
            </p:cNvPr>
            <p:cNvSpPr/>
            <p:nvPr/>
          </p:nvSpPr>
          <p:spPr>
            <a:xfrm>
              <a:off x="3624752" y="2274090"/>
              <a:ext cx="3114024" cy="2298158"/>
            </a:xfrm>
            <a:custGeom>
              <a:avLst/>
              <a:gdLst>
                <a:gd name="connsiteX0" fmla="*/ 43590 w 4114165"/>
                <a:gd name="connsiteY0" fmla="*/ 3035606 h 3036265"/>
                <a:gd name="connsiteX1" fmla="*/ 26 w 4114165"/>
                <a:gd name="connsiteY1" fmla="*/ 2993362 h 3036265"/>
                <a:gd name="connsiteX2" fmla="*/ 686 w 4114165"/>
                <a:gd name="connsiteY2" fmla="*/ 2683135 h 3036265"/>
                <a:gd name="connsiteX3" fmla="*/ 44250 w 4114165"/>
                <a:gd name="connsiteY3" fmla="*/ 2638251 h 3036265"/>
                <a:gd name="connsiteX4" fmla="*/ 314874 w 4114165"/>
                <a:gd name="connsiteY4" fmla="*/ 2638251 h 3036265"/>
                <a:gd name="connsiteX5" fmla="*/ 357117 w 4114165"/>
                <a:gd name="connsiteY5" fmla="*/ 2633631 h 3036265"/>
                <a:gd name="connsiteX6" fmla="*/ 357117 w 4114165"/>
                <a:gd name="connsiteY6" fmla="*/ 2627690 h 3036265"/>
                <a:gd name="connsiteX7" fmla="*/ 357117 w 4114165"/>
                <a:gd name="connsiteY7" fmla="*/ 2282480 h 3036265"/>
                <a:gd name="connsiteX8" fmla="*/ 357777 w 4114165"/>
                <a:gd name="connsiteY8" fmla="*/ 1953111 h 3036265"/>
                <a:gd name="connsiteX9" fmla="*/ 449525 w 4114165"/>
                <a:gd name="connsiteY9" fmla="*/ 1860043 h 3036265"/>
                <a:gd name="connsiteX10" fmla="*/ 1027076 w 4114165"/>
                <a:gd name="connsiteY10" fmla="*/ 1860043 h 3036265"/>
                <a:gd name="connsiteX11" fmla="*/ 1122124 w 4114165"/>
                <a:gd name="connsiteY11" fmla="*/ 1956411 h 3036265"/>
                <a:gd name="connsiteX12" fmla="*/ 1122124 w 4114165"/>
                <a:gd name="connsiteY12" fmla="*/ 2593367 h 3036265"/>
                <a:gd name="connsiteX13" fmla="*/ 1188790 w 4114165"/>
                <a:gd name="connsiteY13" fmla="*/ 2636271 h 3036265"/>
                <a:gd name="connsiteX14" fmla="*/ 1201991 w 4114165"/>
                <a:gd name="connsiteY14" fmla="*/ 2615809 h 3036265"/>
                <a:gd name="connsiteX15" fmla="*/ 1202651 w 4114165"/>
                <a:gd name="connsiteY15" fmla="*/ 2579506 h 3036265"/>
                <a:gd name="connsiteX16" fmla="*/ 1202651 w 4114165"/>
                <a:gd name="connsiteY16" fmla="*/ 1355099 h 3036265"/>
                <a:gd name="connsiteX17" fmla="*/ 1202651 w 4114165"/>
                <a:gd name="connsiteY17" fmla="*/ 1322096 h 3036265"/>
                <a:gd name="connsiteX18" fmla="*/ 1279878 w 4114165"/>
                <a:gd name="connsiteY18" fmla="*/ 1245529 h 3036265"/>
                <a:gd name="connsiteX19" fmla="*/ 1613207 w 4114165"/>
                <a:gd name="connsiteY19" fmla="*/ 1245529 h 3036265"/>
                <a:gd name="connsiteX20" fmla="*/ 1870630 w 4114165"/>
                <a:gd name="connsiteY20" fmla="*/ 1245529 h 3036265"/>
                <a:gd name="connsiteX21" fmla="*/ 1966998 w 4114165"/>
                <a:gd name="connsiteY21" fmla="*/ 1343878 h 3036265"/>
                <a:gd name="connsiteX22" fmla="*/ 1966998 w 4114165"/>
                <a:gd name="connsiteY22" fmla="*/ 2597987 h 3036265"/>
                <a:gd name="connsiteX23" fmla="*/ 1978879 w 4114165"/>
                <a:gd name="connsiteY23" fmla="*/ 2635611 h 3036265"/>
                <a:gd name="connsiteX24" fmla="*/ 2036964 w 4114165"/>
                <a:gd name="connsiteY24" fmla="*/ 2634951 h 3036265"/>
                <a:gd name="connsiteX25" fmla="*/ 2046205 w 4114165"/>
                <a:gd name="connsiteY25" fmla="*/ 2599307 h 3036265"/>
                <a:gd name="connsiteX26" fmla="*/ 2046205 w 4114165"/>
                <a:gd name="connsiteY26" fmla="*/ 830353 h 3036265"/>
                <a:gd name="connsiteX27" fmla="*/ 2046205 w 4114165"/>
                <a:gd name="connsiteY27" fmla="*/ 800650 h 3036265"/>
                <a:gd name="connsiteX28" fmla="*/ 2118152 w 4114165"/>
                <a:gd name="connsiteY28" fmla="*/ 727384 h 3036265"/>
                <a:gd name="connsiteX29" fmla="*/ 2738605 w 4114165"/>
                <a:gd name="connsiteY29" fmla="*/ 727384 h 3036265"/>
                <a:gd name="connsiteX30" fmla="*/ 2809892 w 4114165"/>
                <a:gd name="connsiteY30" fmla="*/ 801970 h 3036265"/>
                <a:gd name="connsiteX31" fmla="*/ 2810552 w 4114165"/>
                <a:gd name="connsiteY31" fmla="*/ 2594027 h 3036265"/>
                <a:gd name="connsiteX32" fmla="*/ 2857416 w 4114165"/>
                <a:gd name="connsiteY32" fmla="*/ 2639571 h 3036265"/>
                <a:gd name="connsiteX33" fmla="*/ 2891079 w 4114165"/>
                <a:gd name="connsiteY33" fmla="*/ 2590727 h 3036265"/>
                <a:gd name="connsiteX34" fmla="*/ 2891079 w 4114165"/>
                <a:gd name="connsiteY34" fmla="*/ 122771 h 3036265"/>
                <a:gd name="connsiteX35" fmla="*/ 3012529 w 4114165"/>
                <a:gd name="connsiteY35" fmla="*/ 0 h 3036265"/>
                <a:gd name="connsiteX36" fmla="*/ 3563678 w 4114165"/>
                <a:gd name="connsiteY36" fmla="*/ 0 h 3036265"/>
                <a:gd name="connsiteX37" fmla="*/ 3653446 w 4114165"/>
                <a:gd name="connsiteY37" fmla="*/ 87788 h 3036265"/>
                <a:gd name="connsiteX38" fmla="*/ 3650806 w 4114165"/>
                <a:gd name="connsiteY38" fmla="*/ 2594687 h 3036265"/>
                <a:gd name="connsiteX39" fmla="*/ 3695029 w 4114165"/>
                <a:gd name="connsiteY39" fmla="*/ 2638911 h 3036265"/>
                <a:gd name="connsiteX40" fmla="*/ 4071262 w 4114165"/>
                <a:gd name="connsiteY40" fmla="*/ 2638911 h 3036265"/>
                <a:gd name="connsiteX41" fmla="*/ 4114166 w 4114165"/>
                <a:gd name="connsiteY41" fmla="*/ 2681815 h 3036265"/>
                <a:gd name="connsiteX42" fmla="*/ 4114166 w 4114165"/>
                <a:gd name="connsiteY42" fmla="*/ 2992042 h 3036265"/>
                <a:gd name="connsiteX43" fmla="*/ 4069283 w 4114165"/>
                <a:gd name="connsiteY43" fmla="*/ 3036266 h 3036265"/>
                <a:gd name="connsiteX44" fmla="*/ 43590 w 4114165"/>
                <a:gd name="connsiteY44" fmla="*/ 3035606 h 303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114165" h="3036265">
                  <a:moveTo>
                    <a:pt x="43590" y="3035606"/>
                  </a:moveTo>
                  <a:cubicBezTo>
                    <a:pt x="11247" y="3035606"/>
                    <a:pt x="-634" y="3027685"/>
                    <a:pt x="26" y="2993362"/>
                  </a:cubicBezTo>
                  <a:cubicBezTo>
                    <a:pt x="2006" y="2889733"/>
                    <a:pt x="686" y="2786764"/>
                    <a:pt x="686" y="2683135"/>
                  </a:cubicBezTo>
                  <a:cubicBezTo>
                    <a:pt x="686" y="2638911"/>
                    <a:pt x="1346" y="2638251"/>
                    <a:pt x="44250" y="2638251"/>
                  </a:cubicBezTo>
                  <a:cubicBezTo>
                    <a:pt x="134678" y="2638251"/>
                    <a:pt x="224446" y="2638251"/>
                    <a:pt x="314874" y="2638251"/>
                  </a:cubicBezTo>
                  <a:cubicBezTo>
                    <a:pt x="328735" y="2638251"/>
                    <a:pt x="343256" y="2640231"/>
                    <a:pt x="357117" y="2633631"/>
                  </a:cubicBezTo>
                  <a:cubicBezTo>
                    <a:pt x="357117" y="2631650"/>
                    <a:pt x="357117" y="2629670"/>
                    <a:pt x="357117" y="2627690"/>
                  </a:cubicBezTo>
                  <a:cubicBezTo>
                    <a:pt x="356457" y="2512840"/>
                    <a:pt x="357117" y="2397330"/>
                    <a:pt x="357117" y="2282480"/>
                  </a:cubicBezTo>
                  <a:cubicBezTo>
                    <a:pt x="357117" y="2280500"/>
                    <a:pt x="357777" y="2060700"/>
                    <a:pt x="357777" y="1953111"/>
                  </a:cubicBezTo>
                  <a:cubicBezTo>
                    <a:pt x="357777" y="1881165"/>
                    <a:pt x="378899" y="1860043"/>
                    <a:pt x="449525" y="1860043"/>
                  </a:cubicBezTo>
                  <a:cubicBezTo>
                    <a:pt x="642262" y="1860043"/>
                    <a:pt x="834339" y="1860043"/>
                    <a:pt x="1027076" y="1860043"/>
                  </a:cubicBezTo>
                  <a:cubicBezTo>
                    <a:pt x="1101663" y="1860043"/>
                    <a:pt x="1122124" y="1880505"/>
                    <a:pt x="1122124" y="1956411"/>
                  </a:cubicBezTo>
                  <a:cubicBezTo>
                    <a:pt x="1122124" y="2168950"/>
                    <a:pt x="1122124" y="2380829"/>
                    <a:pt x="1122124" y="2593367"/>
                  </a:cubicBezTo>
                  <a:cubicBezTo>
                    <a:pt x="1122124" y="2634290"/>
                    <a:pt x="1149187" y="2652112"/>
                    <a:pt x="1188790" y="2636271"/>
                  </a:cubicBezTo>
                  <a:cubicBezTo>
                    <a:pt x="1198691" y="2632310"/>
                    <a:pt x="1201991" y="2625050"/>
                    <a:pt x="1201991" y="2615809"/>
                  </a:cubicBezTo>
                  <a:cubicBezTo>
                    <a:pt x="1201991" y="2603928"/>
                    <a:pt x="1202651" y="2591387"/>
                    <a:pt x="1202651" y="2579506"/>
                  </a:cubicBezTo>
                  <a:cubicBezTo>
                    <a:pt x="1202651" y="2171590"/>
                    <a:pt x="1202651" y="1763674"/>
                    <a:pt x="1202651" y="1355099"/>
                  </a:cubicBezTo>
                  <a:cubicBezTo>
                    <a:pt x="1202651" y="1343878"/>
                    <a:pt x="1202651" y="1333317"/>
                    <a:pt x="1202651" y="1322096"/>
                  </a:cubicBezTo>
                  <a:cubicBezTo>
                    <a:pt x="1203971" y="1268631"/>
                    <a:pt x="1227074" y="1245529"/>
                    <a:pt x="1279878" y="1245529"/>
                  </a:cubicBezTo>
                  <a:cubicBezTo>
                    <a:pt x="1390768" y="1244869"/>
                    <a:pt x="1502318" y="1245529"/>
                    <a:pt x="1613207" y="1245529"/>
                  </a:cubicBezTo>
                  <a:cubicBezTo>
                    <a:pt x="1699015" y="1245529"/>
                    <a:pt x="1784822" y="1245529"/>
                    <a:pt x="1870630" y="1245529"/>
                  </a:cubicBezTo>
                  <a:cubicBezTo>
                    <a:pt x="1947857" y="1245529"/>
                    <a:pt x="1966998" y="1264671"/>
                    <a:pt x="1966998" y="1343878"/>
                  </a:cubicBezTo>
                  <a:cubicBezTo>
                    <a:pt x="1966998" y="1662685"/>
                    <a:pt x="1966998" y="2498979"/>
                    <a:pt x="1966998" y="2597987"/>
                  </a:cubicBezTo>
                  <a:cubicBezTo>
                    <a:pt x="1966998" y="2611189"/>
                    <a:pt x="1961058" y="2629670"/>
                    <a:pt x="1978879" y="2635611"/>
                  </a:cubicBezTo>
                  <a:cubicBezTo>
                    <a:pt x="1997361" y="2641551"/>
                    <a:pt x="2018483" y="2642872"/>
                    <a:pt x="2036964" y="2634951"/>
                  </a:cubicBezTo>
                  <a:cubicBezTo>
                    <a:pt x="2052146" y="2628350"/>
                    <a:pt x="2046205" y="2611849"/>
                    <a:pt x="2046205" y="2599307"/>
                  </a:cubicBezTo>
                  <a:cubicBezTo>
                    <a:pt x="2046865" y="2454095"/>
                    <a:pt x="2046205" y="1275232"/>
                    <a:pt x="2046205" y="830353"/>
                  </a:cubicBezTo>
                  <a:cubicBezTo>
                    <a:pt x="2046205" y="820452"/>
                    <a:pt x="2046205" y="810551"/>
                    <a:pt x="2046205" y="800650"/>
                  </a:cubicBezTo>
                  <a:cubicBezTo>
                    <a:pt x="2048185" y="754446"/>
                    <a:pt x="2072607" y="727384"/>
                    <a:pt x="2118152" y="727384"/>
                  </a:cubicBezTo>
                  <a:cubicBezTo>
                    <a:pt x="2324750" y="726724"/>
                    <a:pt x="2532008" y="726724"/>
                    <a:pt x="2738605" y="727384"/>
                  </a:cubicBezTo>
                  <a:cubicBezTo>
                    <a:pt x="2782830" y="727384"/>
                    <a:pt x="2808572" y="756426"/>
                    <a:pt x="2809892" y="801970"/>
                  </a:cubicBezTo>
                  <a:cubicBezTo>
                    <a:pt x="2811212" y="848174"/>
                    <a:pt x="2810552" y="2042879"/>
                    <a:pt x="2810552" y="2594027"/>
                  </a:cubicBezTo>
                  <a:cubicBezTo>
                    <a:pt x="2810552" y="2638251"/>
                    <a:pt x="2813192" y="2638251"/>
                    <a:pt x="2857416" y="2639571"/>
                  </a:cubicBezTo>
                  <a:cubicBezTo>
                    <a:pt x="2897019" y="2640891"/>
                    <a:pt x="2891079" y="2614489"/>
                    <a:pt x="2891079" y="2590727"/>
                  </a:cubicBezTo>
                  <a:cubicBezTo>
                    <a:pt x="2891079" y="1768295"/>
                    <a:pt x="2891079" y="945203"/>
                    <a:pt x="2891079" y="122771"/>
                  </a:cubicBezTo>
                  <a:cubicBezTo>
                    <a:pt x="2891079" y="9241"/>
                    <a:pt x="2900320" y="0"/>
                    <a:pt x="3012529" y="0"/>
                  </a:cubicBezTo>
                  <a:cubicBezTo>
                    <a:pt x="3196026" y="0"/>
                    <a:pt x="3380182" y="0"/>
                    <a:pt x="3563678" y="0"/>
                  </a:cubicBezTo>
                  <a:cubicBezTo>
                    <a:pt x="3631664" y="0"/>
                    <a:pt x="3652785" y="21122"/>
                    <a:pt x="3653446" y="87788"/>
                  </a:cubicBezTo>
                  <a:cubicBezTo>
                    <a:pt x="3654106" y="264023"/>
                    <a:pt x="3651466" y="2399310"/>
                    <a:pt x="3650806" y="2594687"/>
                  </a:cubicBezTo>
                  <a:cubicBezTo>
                    <a:pt x="3650806" y="2638911"/>
                    <a:pt x="3650806" y="2638911"/>
                    <a:pt x="3695029" y="2638911"/>
                  </a:cubicBezTo>
                  <a:cubicBezTo>
                    <a:pt x="3820440" y="2638911"/>
                    <a:pt x="3945851" y="2638911"/>
                    <a:pt x="4071262" y="2638911"/>
                  </a:cubicBezTo>
                  <a:cubicBezTo>
                    <a:pt x="4112186" y="2638911"/>
                    <a:pt x="4114166" y="2640891"/>
                    <a:pt x="4114166" y="2681815"/>
                  </a:cubicBezTo>
                  <a:cubicBezTo>
                    <a:pt x="4114166" y="2785444"/>
                    <a:pt x="4114166" y="2888413"/>
                    <a:pt x="4114166" y="2992042"/>
                  </a:cubicBezTo>
                  <a:cubicBezTo>
                    <a:pt x="4114166" y="3034946"/>
                    <a:pt x="4113506" y="3036266"/>
                    <a:pt x="4069283" y="3036266"/>
                  </a:cubicBezTo>
                  <a:cubicBezTo>
                    <a:pt x="3504933" y="3034946"/>
                    <a:pt x="196723" y="3034286"/>
                    <a:pt x="43590" y="3035606"/>
                  </a:cubicBezTo>
                  <a:close/>
                </a:path>
              </a:pathLst>
            </a:custGeom>
            <a:solidFill>
              <a:schemeClr val="accent1"/>
            </a:solidFill>
            <a:ln w="6595" cap="flat">
              <a:noFill/>
              <a:prstDash val="solid"/>
              <a:miter/>
            </a:ln>
          </p:spPr>
          <p:txBody>
            <a:bodyPr rtlCol="0" anchor="ctr"/>
            <a:lstStyle/>
            <a:p>
              <a:endParaRPr lang="en-US"/>
            </a:p>
          </p:txBody>
        </p:sp>
        <p:sp>
          <p:nvSpPr>
            <p:cNvPr id="13" name="Freeform: Shape 136">
              <a:extLst>
                <a:ext uri="{FF2B5EF4-FFF2-40B4-BE49-F238E27FC236}">
                  <a16:creationId xmlns:a16="http://schemas.microsoft.com/office/drawing/2014/main" id="{55621B7D-C62A-40B9-B2F2-58C61063EF41}"/>
                </a:ext>
              </a:extLst>
            </p:cNvPr>
            <p:cNvSpPr/>
            <p:nvPr/>
          </p:nvSpPr>
          <p:spPr>
            <a:xfrm>
              <a:off x="3793733" y="1483368"/>
              <a:ext cx="2432524" cy="1831535"/>
            </a:xfrm>
            <a:custGeom>
              <a:avLst/>
              <a:gdLst>
                <a:gd name="connsiteX0" fmla="*/ 1064151 w 2969257"/>
                <a:gd name="connsiteY0" fmla="*/ 935232 h 2235661"/>
                <a:gd name="connsiteX1" fmla="*/ 1755891 w 2969257"/>
                <a:gd name="connsiteY1" fmla="*/ 1096946 h 2235661"/>
                <a:gd name="connsiteX2" fmla="*/ 1823878 w 2969257"/>
                <a:gd name="connsiteY2" fmla="*/ 1078465 h 2235661"/>
                <a:gd name="connsiteX3" fmla="*/ 2653570 w 2969257"/>
                <a:gd name="connsiteY3" fmla="*/ 270554 h 2235661"/>
                <a:gd name="connsiteX4" fmla="*/ 2654230 w 2969257"/>
                <a:gd name="connsiteY4" fmla="*/ 228310 h 2235661"/>
                <a:gd name="connsiteX5" fmla="*/ 2578984 w 2969257"/>
                <a:gd name="connsiteY5" fmla="*/ 154384 h 2235661"/>
                <a:gd name="connsiteX6" fmla="*/ 2586244 w 2969257"/>
                <a:gd name="connsiteY6" fmla="*/ 118741 h 2235661"/>
                <a:gd name="connsiteX7" fmla="*/ 2938055 w 2969257"/>
                <a:gd name="connsiteY7" fmla="*/ 5211 h 2235661"/>
                <a:gd name="connsiteX8" fmla="*/ 2965778 w 2969257"/>
                <a:gd name="connsiteY8" fmla="*/ 4551 h 2235661"/>
                <a:gd name="connsiteX9" fmla="*/ 2964457 w 2969257"/>
                <a:gd name="connsiteY9" fmla="*/ 29633 h 2235661"/>
                <a:gd name="connsiteX10" fmla="*/ 2857528 w 2969257"/>
                <a:gd name="connsiteY10" fmla="*/ 383424 h 2235661"/>
                <a:gd name="connsiteX11" fmla="*/ 2817924 w 2969257"/>
                <a:gd name="connsiteY11" fmla="*/ 392665 h 2235661"/>
                <a:gd name="connsiteX12" fmla="*/ 2761820 w 2969257"/>
                <a:gd name="connsiteY12" fmla="*/ 336560 h 2235661"/>
                <a:gd name="connsiteX13" fmla="*/ 2714956 w 2969257"/>
                <a:gd name="connsiteY13" fmla="*/ 337220 h 2235661"/>
                <a:gd name="connsiteX14" fmla="*/ 1858200 w 2969257"/>
                <a:gd name="connsiteY14" fmla="*/ 1225657 h 2235661"/>
                <a:gd name="connsiteX15" fmla="*/ 1800115 w 2969257"/>
                <a:gd name="connsiteY15" fmla="*/ 1242159 h 2235661"/>
                <a:gd name="connsiteX16" fmla="*/ 1132137 w 2969257"/>
                <a:gd name="connsiteY16" fmla="*/ 1070544 h 2235661"/>
                <a:gd name="connsiteX17" fmla="*/ 1064151 w 2969257"/>
                <a:gd name="connsiteY17" fmla="*/ 1091666 h 2235661"/>
                <a:gd name="connsiteX18" fmla="*/ 114988 w 2969257"/>
                <a:gd name="connsiteY18" fmla="*/ 2222345 h 2235661"/>
                <a:gd name="connsiteX19" fmla="*/ 74724 w 2969257"/>
                <a:gd name="connsiteY19" fmla="*/ 2225645 h 2235661"/>
                <a:gd name="connsiteX20" fmla="*/ 15979 w 2969257"/>
                <a:gd name="connsiteY20" fmla="*/ 2178121 h 2235661"/>
                <a:gd name="connsiteX21" fmla="*/ 11359 w 2969257"/>
                <a:gd name="connsiteY21" fmla="*/ 2132577 h 2235661"/>
                <a:gd name="connsiteX22" fmla="*/ 1024547 w 2969257"/>
                <a:gd name="connsiteY22" fmla="*/ 954374 h 2235661"/>
                <a:gd name="connsiteX23" fmla="*/ 1064151 w 2969257"/>
                <a:gd name="connsiteY23" fmla="*/ 935232 h 223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69257" h="2235661">
                  <a:moveTo>
                    <a:pt x="1064151" y="935232"/>
                  </a:moveTo>
                  <a:cubicBezTo>
                    <a:pt x="1105074" y="944473"/>
                    <a:pt x="1572395" y="1052722"/>
                    <a:pt x="1755891" y="1096946"/>
                  </a:cubicBezTo>
                  <a:cubicBezTo>
                    <a:pt x="1783614" y="1103547"/>
                    <a:pt x="1803415" y="1098266"/>
                    <a:pt x="1823878" y="1078465"/>
                  </a:cubicBezTo>
                  <a:cubicBezTo>
                    <a:pt x="2011334" y="894308"/>
                    <a:pt x="2564462" y="355701"/>
                    <a:pt x="2653570" y="270554"/>
                  </a:cubicBezTo>
                  <a:cubicBezTo>
                    <a:pt x="2670731" y="254052"/>
                    <a:pt x="2670731" y="243491"/>
                    <a:pt x="2654230" y="228310"/>
                  </a:cubicBezTo>
                  <a:cubicBezTo>
                    <a:pt x="2628488" y="204548"/>
                    <a:pt x="2604725" y="178806"/>
                    <a:pt x="2578984" y="154384"/>
                  </a:cubicBezTo>
                  <a:cubicBezTo>
                    <a:pt x="2561162" y="137222"/>
                    <a:pt x="2559842" y="126661"/>
                    <a:pt x="2586244" y="118741"/>
                  </a:cubicBezTo>
                  <a:cubicBezTo>
                    <a:pt x="2703734" y="81117"/>
                    <a:pt x="2820565" y="42834"/>
                    <a:pt x="2938055" y="5211"/>
                  </a:cubicBezTo>
                  <a:cubicBezTo>
                    <a:pt x="2947296" y="2570"/>
                    <a:pt x="2957196" y="-4690"/>
                    <a:pt x="2965778" y="4551"/>
                  </a:cubicBezTo>
                  <a:cubicBezTo>
                    <a:pt x="2973038" y="11811"/>
                    <a:pt x="2967097" y="21712"/>
                    <a:pt x="2964457" y="29633"/>
                  </a:cubicBezTo>
                  <a:cubicBezTo>
                    <a:pt x="2928814" y="147783"/>
                    <a:pt x="2893171" y="265273"/>
                    <a:pt x="2857528" y="383424"/>
                  </a:cubicBezTo>
                  <a:cubicBezTo>
                    <a:pt x="2847627" y="416427"/>
                    <a:pt x="2843007" y="417087"/>
                    <a:pt x="2817924" y="392665"/>
                  </a:cubicBezTo>
                  <a:cubicBezTo>
                    <a:pt x="2798783" y="374183"/>
                    <a:pt x="2778981" y="357021"/>
                    <a:pt x="2761820" y="336560"/>
                  </a:cubicBezTo>
                  <a:cubicBezTo>
                    <a:pt x="2743998" y="315438"/>
                    <a:pt x="2732117" y="318738"/>
                    <a:pt x="2714956" y="337220"/>
                  </a:cubicBezTo>
                  <a:cubicBezTo>
                    <a:pt x="2576343" y="481772"/>
                    <a:pt x="2004073" y="1073184"/>
                    <a:pt x="1858200" y="1225657"/>
                  </a:cubicBezTo>
                  <a:cubicBezTo>
                    <a:pt x="1840379" y="1244139"/>
                    <a:pt x="1824537" y="1248099"/>
                    <a:pt x="1800115" y="1242159"/>
                  </a:cubicBezTo>
                  <a:cubicBezTo>
                    <a:pt x="1577676" y="1184734"/>
                    <a:pt x="1354576" y="1128629"/>
                    <a:pt x="1132137" y="1070544"/>
                  </a:cubicBezTo>
                  <a:cubicBezTo>
                    <a:pt x="1102434" y="1062623"/>
                    <a:pt x="1083953" y="1067904"/>
                    <a:pt x="1064151" y="1091666"/>
                  </a:cubicBezTo>
                  <a:cubicBezTo>
                    <a:pt x="922238" y="1260641"/>
                    <a:pt x="288583" y="2014426"/>
                    <a:pt x="114988" y="2222345"/>
                  </a:cubicBezTo>
                  <a:cubicBezTo>
                    <a:pt x="100466" y="2239506"/>
                    <a:pt x="89906" y="2239506"/>
                    <a:pt x="74724" y="2225645"/>
                  </a:cubicBezTo>
                  <a:cubicBezTo>
                    <a:pt x="55583" y="2209143"/>
                    <a:pt x="36441" y="2191982"/>
                    <a:pt x="15979" y="2178121"/>
                  </a:cubicBezTo>
                  <a:cubicBezTo>
                    <a:pt x="-4483" y="2163600"/>
                    <a:pt x="-4483" y="2150398"/>
                    <a:pt x="11359" y="2132577"/>
                  </a:cubicBezTo>
                  <a:cubicBezTo>
                    <a:pt x="81985" y="2051390"/>
                    <a:pt x="924879" y="1070544"/>
                    <a:pt x="1024547" y="954374"/>
                  </a:cubicBezTo>
                  <a:cubicBezTo>
                    <a:pt x="1032468" y="944473"/>
                    <a:pt x="1039729" y="932592"/>
                    <a:pt x="1064151" y="935232"/>
                  </a:cubicBezTo>
                  <a:close/>
                </a:path>
              </a:pathLst>
            </a:custGeom>
            <a:solidFill>
              <a:schemeClr val="accent3"/>
            </a:solidFill>
            <a:ln w="6595" cap="flat">
              <a:noFill/>
              <a:prstDash val="solid"/>
              <a:miter/>
            </a:ln>
          </p:spPr>
          <p:txBody>
            <a:bodyPr rtlCol="0" anchor="ctr"/>
            <a:lstStyle/>
            <a:p>
              <a:endParaRPr lang="en-US"/>
            </a:p>
          </p:txBody>
        </p:sp>
        <p:grpSp>
          <p:nvGrpSpPr>
            <p:cNvPr id="14" name="Group 13">
              <a:extLst>
                <a:ext uri="{FF2B5EF4-FFF2-40B4-BE49-F238E27FC236}">
                  <a16:creationId xmlns:a16="http://schemas.microsoft.com/office/drawing/2014/main" id="{36E16EE5-884C-4886-8883-609E81690DF0}"/>
                </a:ext>
              </a:extLst>
            </p:cNvPr>
            <p:cNvGrpSpPr/>
            <p:nvPr/>
          </p:nvGrpSpPr>
          <p:grpSpPr>
            <a:xfrm>
              <a:off x="319983" y="2613403"/>
              <a:ext cx="5024694" cy="4244597"/>
              <a:chOff x="319983" y="2613403"/>
              <a:chExt cx="5024694" cy="4244597"/>
            </a:xfrm>
          </p:grpSpPr>
          <p:grpSp>
            <p:nvGrpSpPr>
              <p:cNvPr id="15" name="Graphic 60">
                <a:extLst>
                  <a:ext uri="{FF2B5EF4-FFF2-40B4-BE49-F238E27FC236}">
                    <a16:creationId xmlns:a16="http://schemas.microsoft.com/office/drawing/2014/main" id="{A9B1319C-80D3-4969-B911-0AEF6BC60A49}"/>
                  </a:ext>
                </a:extLst>
              </p:cNvPr>
              <p:cNvGrpSpPr/>
              <p:nvPr/>
            </p:nvGrpSpPr>
            <p:grpSpPr>
              <a:xfrm>
                <a:off x="1545801" y="2613865"/>
                <a:ext cx="1177542" cy="1489096"/>
                <a:chOff x="3487745" y="1253233"/>
                <a:chExt cx="1555735" cy="1967347"/>
              </a:xfrm>
              <a:solidFill>
                <a:schemeClr val="accent1"/>
              </a:solidFill>
            </p:grpSpPr>
            <p:sp>
              <p:nvSpPr>
                <p:cNvPr id="30" name="Freeform: Shape 153">
                  <a:extLst>
                    <a:ext uri="{FF2B5EF4-FFF2-40B4-BE49-F238E27FC236}">
                      <a16:creationId xmlns:a16="http://schemas.microsoft.com/office/drawing/2014/main" id="{E24D8286-3812-4E07-A0B5-F74F760EAD0F}"/>
                    </a:ext>
                  </a:extLst>
                </p:cNvPr>
                <p:cNvSpPr/>
                <p:nvPr/>
              </p:nvSpPr>
              <p:spPr>
                <a:xfrm>
                  <a:off x="3487745" y="1253233"/>
                  <a:ext cx="1555735" cy="1967347"/>
                </a:xfrm>
                <a:custGeom>
                  <a:avLst/>
                  <a:gdLst>
                    <a:gd name="connsiteX0" fmla="*/ 1458429 w 1555737"/>
                    <a:gd name="connsiteY0" fmla="*/ 1078087 h 1967353"/>
                    <a:gd name="connsiteX1" fmla="*/ 1550177 w 1555737"/>
                    <a:gd name="connsiteY1" fmla="*/ 976438 h 1967353"/>
                    <a:gd name="connsiteX2" fmla="*/ 1515854 w 1555737"/>
                    <a:gd name="connsiteY2" fmla="*/ 910432 h 1967353"/>
                    <a:gd name="connsiteX3" fmla="*/ 1395724 w 1555737"/>
                    <a:gd name="connsiteY3" fmla="*/ 845746 h 1967353"/>
                    <a:gd name="connsiteX4" fmla="*/ 1263712 w 1555737"/>
                    <a:gd name="connsiteY4" fmla="*/ 590964 h 1967353"/>
                    <a:gd name="connsiteX5" fmla="*/ 1230049 w 1555737"/>
                    <a:gd name="connsiteY5" fmla="*/ 478094 h 1967353"/>
                    <a:gd name="connsiteX6" fmla="*/ 1111239 w 1555737"/>
                    <a:gd name="connsiteY6" fmla="*/ 338822 h 1967353"/>
                    <a:gd name="connsiteX7" fmla="*/ 1111239 w 1555737"/>
                    <a:gd name="connsiteY7" fmla="*/ 338822 h 1967353"/>
                    <a:gd name="connsiteX8" fmla="*/ 1091437 w 1555737"/>
                    <a:gd name="connsiteY8" fmla="*/ 319680 h 1967353"/>
                    <a:gd name="connsiteX9" fmla="*/ 1113879 w 1555737"/>
                    <a:gd name="connsiteY9" fmla="*/ 270176 h 1967353"/>
                    <a:gd name="connsiteX10" fmla="*/ 1146222 w 1555737"/>
                    <a:gd name="connsiteY10" fmla="*/ 218031 h 1967353"/>
                    <a:gd name="connsiteX11" fmla="*/ 1195066 w 1555737"/>
                    <a:gd name="connsiteY11" fmla="*/ 124303 h 1967353"/>
                    <a:gd name="connsiteX12" fmla="*/ 1107939 w 1555737"/>
                    <a:gd name="connsiteY12" fmla="*/ 56977 h 1967353"/>
                    <a:gd name="connsiteX13" fmla="*/ 1098038 w 1555737"/>
                    <a:gd name="connsiteY13" fmla="*/ 54337 h 1967353"/>
                    <a:gd name="connsiteX14" fmla="*/ 806292 w 1555737"/>
                    <a:gd name="connsiteY14" fmla="*/ 2852 h 1967353"/>
                    <a:gd name="connsiteX15" fmla="*/ 507286 w 1555737"/>
                    <a:gd name="connsiteY15" fmla="*/ 72159 h 1967353"/>
                    <a:gd name="connsiteX16" fmla="*/ 173957 w 1555737"/>
                    <a:gd name="connsiteY16" fmla="*/ 314400 h 1967353"/>
                    <a:gd name="connsiteX17" fmla="*/ 4322 w 1555737"/>
                    <a:gd name="connsiteY17" fmla="*/ 766539 h 1967353"/>
                    <a:gd name="connsiteX18" fmla="*/ 142934 w 1555737"/>
                    <a:gd name="connsiteY18" fmla="*/ 1175775 h 1967353"/>
                    <a:gd name="connsiteX19" fmla="*/ 333031 w 1555737"/>
                    <a:gd name="connsiteY19" fmla="*/ 1418676 h 1967353"/>
                    <a:gd name="connsiteX20" fmla="*/ 371974 w 1555737"/>
                    <a:gd name="connsiteY20" fmla="*/ 1416696 h 1967353"/>
                    <a:gd name="connsiteX21" fmla="*/ 378575 w 1555737"/>
                    <a:gd name="connsiteY21" fmla="*/ 1470821 h 1967353"/>
                    <a:gd name="connsiteX22" fmla="*/ 432699 w 1555737"/>
                    <a:gd name="connsiteY22" fmla="*/ 1596232 h 1967353"/>
                    <a:gd name="connsiteX23" fmla="*/ 459102 w 1555737"/>
                    <a:gd name="connsiteY23" fmla="*/ 1706461 h 1967353"/>
                    <a:gd name="connsiteX24" fmla="*/ 449861 w 1555737"/>
                    <a:gd name="connsiteY24" fmla="*/ 1810751 h 1967353"/>
                    <a:gd name="connsiteX25" fmla="*/ 487484 w 1555737"/>
                    <a:gd name="connsiteY25" fmla="*/ 1893918 h 1967353"/>
                    <a:gd name="connsiteX26" fmla="*/ 598374 w 1555737"/>
                    <a:gd name="connsiteY26" fmla="*/ 1946063 h 1967353"/>
                    <a:gd name="connsiteX27" fmla="*/ 853156 w 1555737"/>
                    <a:gd name="connsiteY27" fmla="*/ 1959924 h 1967353"/>
                    <a:gd name="connsiteX28" fmla="*/ 1198366 w 1555737"/>
                    <a:gd name="connsiteY28" fmla="*/ 1875436 h 1967353"/>
                    <a:gd name="connsiteX29" fmla="*/ 1180545 w 1555737"/>
                    <a:gd name="connsiteY29" fmla="*/ 1729564 h 1967353"/>
                    <a:gd name="connsiteX30" fmla="*/ 1169324 w 1555737"/>
                    <a:gd name="connsiteY30" fmla="*/ 1632535 h 1967353"/>
                    <a:gd name="connsiteX31" fmla="*/ 1453149 w 1555737"/>
                    <a:gd name="connsiteY31" fmla="*/ 1616034 h 1967353"/>
                    <a:gd name="connsiteX32" fmla="*/ 1516514 w 1555737"/>
                    <a:gd name="connsiteY32" fmla="*/ 1543427 h 1967353"/>
                    <a:gd name="connsiteX33" fmla="*/ 1493412 w 1555737"/>
                    <a:gd name="connsiteY33" fmla="*/ 1276104 h 1967353"/>
                    <a:gd name="connsiteX34" fmla="*/ 1493412 w 1555737"/>
                    <a:gd name="connsiteY34" fmla="*/ 1276104 h 1967353"/>
                    <a:gd name="connsiteX35" fmla="*/ 1467670 w 1555737"/>
                    <a:gd name="connsiteY35" fmla="*/ 1308447 h 1967353"/>
                    <a:gd name="connsiteX36" fmla="*/ 1269653 w 1555737"/>
                    <a:gd name="connsiteY36" fmla="*/ 1249702 h 1967353"/>
                    <a:gd name="connsiteX37" fmla="*/ 1472290 w 1555737"/>
                    <a:gd name="connsiteY37" fmla="*/ 1217359 h 1967353"/>
                    <a:gd name="connsiteX38" fmla="*/ 1438627 w 1555737"/>
                    <a:gd name="connsiteY38" fmla="*/ 1134851 h 1967353"/>
                    <a:gd name="connsiteX39" fmla="*/ 1458429 w 1555737"/>
                    <a:gd name="connsiteY39" fmla="*/ 1078087 h 196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55737" h="1967353">
                      <a:moveTo>
                        <a:pt x="1458429" y="1078087"/>
                      </a:moveTo>
                      <a:cubicBezTo>
                        <a:pt x="1501993" y="1057625"/>
                        <a:pt x="1536316" y="1025282"/>
                        <a:pt x="1550177" y="976438"/>
                      </a:cubicBezTo>
                      <a:cubicBezTo>
                        <a:pt x="1562058" y="933534"/>
                        <a:pt x="1556778" y="924953"/>
                        <a:pt x="1515854" y="910432"/>
                      </a:cubicBezTo>
                      <a:cubicBezTo>
                        <a:pt x="1472290" y="894590"/>
                        <a:pt x="1430707" y="879409"/>
                        <a:pt x="1395724" y="845746"/>
                      </a:cubicBezTo>
                      <a:cubicBezTo>
                        <a:pt x="1321797" y="775780"/>
                        <a:pt x="1278894" y="690633"/>
                        <a:pt x="1263712" y="590964"/>
                      </a:cubicBezTo>
                      <a:cubicBezTo>
                        <a:pt x="1257772" y="552021"/>
                        <a:pt x="1251831" y="513077"/>
                        <a:pt x="1230049" y="478094"/>
                      </a:cubicBezTo>
                      <a:cubicBezTo>
                        <a:pt x="1197046" y="425949"/>
                        <a:pt x="1156783" y="379745"/>
                        <a:pt x="1111239" y="338822"/>
                      </a:cubicBezTo>
                      <a:lnTo>
                        <a:pt x="1111239" y="338822"/>
                      </a:lnTo>
                      <a:cubicBezTo>
                        <a:pt x="1104638" y="332221"/>
                        <a:pt x="1098038" y="325621"/>
                        <a:pt x="1091437" y="319680"/>
                      </a:cubicBezTo>
                      <a:cubicBezTo>
                        <a:pt x="1109919" y="308459"/>
                        <a:pt x="1109259" y="287337"/>
                        <a:pt x="1113879" y="270176"/>
                      </a:cubicBezTo>
                      <a:cubicBezTo>
                        <a:pt x="1119820" y="249054"/>
                        <a:pt x="1129720" y="232553"/>
                        <a:pt x="1146222" y="218031"/>
                      </a:cubicBezTo>
                      <a:cubicBezTo>
                        <a:pt x="1173944" y="192949"/>
                        <a:pt x="1206287" y="167867"/>
                        <a:pt x="1195066" y="124303"/>
                      </a:cubicBezTo>
                      <a:cubicBezTo>
                        <a:pt x="1183845" y="81399"/>
                        <a:pt x="1144242" y="70178"/>
                        <a:pt x="1107939" y="56977"/>
                      </a:cubicBezTo>
                      <a:cubicBezTo>
                        <a:pt x="1104638" y="55657"/>
                        <a:pt x="1101338" y="55657"/>
                        <a:pt x="1098038" y="54337"/>
                      </a:cubicBezTo>
                      <a:cubicBezTo>
                        <a:pt x="1002989" y="26614"/>
                        <a:pt x="904641" y="12753"/>
                        <a:pt x="806292" y="2852"/>
                      </a:cubicBezTo>
                      <a:cubicBezTo>
                        <a:pt x="698703" y="-7709"/>
                        <a:pt x="598374" y="10113"/>
                        <a:pt x="507286" y="72159"/>
                      </a:cubicBezTo>
                      <a:cubicBezTo>
                        <a:pt x="393756" y="149385"/>
                        <a:pt x="278246" y="223972"/>
                        <a:pt x="173957" y="314400"/>
                      </a:cubicBezTo>
                      <a:cubicBezTo>
                        <a:pt x="35345" y="434530"/>
                        <a:pt x="-16140" y="586344"/>
                        <a:pt x="4322" y="766539"/>
                      </a:cubicBezTo>
                      <a:cubicBezTo>
                        <a:pt x="20823" y="913072"/>
                        <a:pt x="72968" y="1047724"/>
                        <a:pt x="142934" y="1175775"/>
                      </a:cubicBezTo>
                      <a:cubicBezTo>
                        <a:pt x="192438" y="1267523"/>
                        <a:pt x="255144" y="1349370"/>
                        <a:pt x="333031" y="1418676"/>
                      </a:cubicBezTo>
                      <a:cubicBezTo>
                        <a:pt x="346892" y="1431218"/>
                        <a:pt x="360753" y="1443098"/>
                        <a:pt x="371974" y="1416696"/>
                      </a:cubicBezTo>
                      <a:cubicBezTo>
                        <a:pt x="372634" y="1435178"/>
                        <a:pt x="366033" y="1455640"/>
                        <a:pt x="378575" y="1470821"/>
                      </a:cubicBezTo>
                      <a:cubicBezTo>
                        <a:pt x="408277" y="1507784"/>
                        <a:pt x="418178" y="1552668"/>
                        <a:pt x="432699" y="1596232"/>
                      </a:cubicBezTo>
                      <a:cubicBezTo>
                        <a:pt x="444580" y="1631875"/>
                        <a:pt x="465042" y="1668178"/>
                        <a:pt x="459102" y="1706461"/>
                      </a:cubicBezTo>
                      <a:cubicBezTo>
                        <a:pt x="453821" y="1741445"/>
                        <a:pt x="450521" y="1775768"/>
                        <a:pt x="449861" y="1810751"/>
                      </a:cubicBezTo>
                      <a:cubicBezTo>
                        <a:pt x="453821" y="1840453"/>
                        <a:pt x="452501" y="1879397"/>
                        <a:pt x="487484" y="1893918"/>
                      </a:cubicBezTo>
                      <a:cubicBezTo>
                        <a:pt x="517847" y="1903819"/>
                        <a:pt x="554150" y="1928241"/>
                        <a:pt x="598374" y="1946063"/>
                      </a:cubicBezTo>
                      <a:cubicBezTo>
                        <a:pt x="742927" y="1973785"/>
                        <a:pt x="680221" y="1969824"/>
                        <a:pt x="853156" y="1959924"/>
                      </a:cubicBezTo>
                      <a:cubicBezTo>
                        <a:pt x="913881" y="1953323"/>
                        <a:pt x="1146882" y="1917020"/>
                        <a:pt x="1198366" y="1875436"/>
                      </a:cubicBezTo>
                      <a:cubicBezTo>
                        <a:pt x="1206947" y="1868176"/>
                        <a:pt x="1182525" y="1748045"/>
                        <a:pt x="1180545" y="1729564"/>
                      </a:cubicBezTo>
                      <a:cubicBezTo>
                        <a:pt x="1177245" y="1697221"/>
                        <a:pt x="1162063" y="1666198"/>
                        <a:pt x="1169324" y="1632535"/>
                      </a:cubicBezTo>
                      <a:cubicBezTo>
                        <a:pt x="1265032" y="1650357"/>
                        <a:pt x="1359420" y="1636495"/>
                        <a:pt x="1453149" y="1616034"/>
                      </a:cubicBezTo>
                      <a:cubicBezTo>
                        <a:pt x="1489452" y="1608113"/>
                        <a:pt x="1512554" y="1579731"/>
                        <a:pt x="1516514" y="1543427"/>
                      </a:cubicBezTo>
                      <a:cubicBezTo>
                        <a:pt x="1526415" y="1452999"/>
                        <a:pt x="1514534" y="1363892"/>
                        <a:pt x="1493412" y="1276104"/>
                      </a:cubicBezTo>
                      <a:cubicBezTo>
                        <a:pt x="1493412" y="1276104"/>
                        <a:pt x="1493412" y="1276104"/>
                        <a:pt x="1493412" y="1276104"/>
                      </a:cubicBezTo>
                      <a:cubicBezTo>
                        <a:pt x="1492092" y="1292605"/>
                        <a:pt x="1492092" y="1311747"/>
                        <a:pt x="1467670" y="1308447"/>
                      </a:cubicBezTo>
                      <a:cubicBezTo>
                        <a:pt x="1399684" y="1299866"/>
                        <a:pt x="1333018" y="1283364"/>
                        <a:pt x="1269653" y="1249702"/>
                      </a:cubicBezTo>
                      <a:cubicBezTo>
                        <a:pt x="1338959" y="1247721"/>
                        <a:pt x="1406285" y="1234520"/>
                        <a:pt x="1472290" y="1217359"/>
                      </a:cubicBezTo>
                      <a:cubicBezTo>
                        <a:pt x="1461070" y="1189636"/>
                        <a:pt x="1451829" y="1161914"/>
                        <a:pt x="1438627" y="1134851"/>
                      </a:cubicBezTo>
                      <a:cubicBezTo>
                        <a:pt x="1426746" y="1107789"/>
                        <a:pt x="1429387" y="1091948"/>
                        <a:pt x="1458429" y="1078087"/>
                      </a:cubicBezTo>
                      <a:close/>
                    </a:path>
                  </a:pathLst>
                </a:custGeom>
                <a:solidFill>
                  <a:srgbClr val="FEC88A"/>
                </a:solidFill>
                <a:ln w="3423" cap="flat">
                  <a:noFill/>
                  <a:prstDash val="solid"/>
                  <a:miter/>
                </a:ln>
              </p:spPr>
              <p:txBody>
                <a:bodyPr rtlCol="0" anchor="ctr"/>
                <a:lstStyle/>
                <a:p>
                  <a:endParaRPr lang="en-US"/>
                </a:p>
              </p:txBody>
            </p:sp>
            <p:sp>
              <p:nvSpPr>
                <p:cNvPr id="31" name="Freeform: Shape 154">
                  <a:extLst>
                    <a:ext uri="{FF2B5EF4-FFF2-40B4-BE49-F238E27FC236}">
                      <a16:creationId xmlns:a16="http://schemas.microsoft.com/office/drawing/2014/main" id="{CC822133-34E2-4F71-97EA-131D7A8ECEE2}"/>
                    </a:ext>
                  </a:extLst>
                </p:cNvPr>
                <p:cNvSpPr/>
                <p:nvPr/>
              </p:nvSpPr>
              <p:spPr>
                <a:xfrm>
                  <a:off x="4960694" y="2470582"/>
                  <a:ext cx="6600" cy="6600"/>
                </a:xfrm>
                <a:custGeom>
                  <a:avLst/>
                  <a:gdLst>
                    <a:gd name="connsiteX0" fmla="*/ 0 w 6600"/>
                    <a:gd name="connsiteY0" fmla="*/ 0 h 6600"/>
                    <a:gd name="connsiteX1" fmla="*/ 0 w 6600"/>
                    <a:gd name="connsiteY1" fmla="*/ 0 h 6600"/>
                    <a:gd name="connsiteX2" fmla="*/ 0 w 6600"/>
                    <a:gd name="connsiteY2" fmla="*/ 0 h 6600"/>
                  </a:gdLst>
                  <a:ahLst/>
                  <a:cxnLst>
                    <a:cxn ang="0">
                      <a:pos x="connsiteX0" y="connsiteY0"/>
                    </a:cxn>
                    <a:cxn ang="0">
                      <a:pos x="connsiteX1" y="connsiteY1"/>
                    </a:cxn>
                    <a:cxn ang="0">
                      <a:pos x="connsiteX2" y="connsiteY2"/>
                    </a:cxn>
                  </a:cxnLst>
                  <a:rect l="l" t="t" r="r" b="b"/>
                  <a:pathLst>
                    <a:path w="6600" h="6600">
                      <a:moveTo>
                        <a:pt x="0" y="0"/>
                      </a:moveTo>
                      <a:lnTo>
                        <a:pt x="0" y="0"/>
                      </a:lnTo>
                      <a:lnTo>
                        <a:pt x="0" y="0"/>
                      </a:lnTo>
                      <a:close/>
                    </a:path>
                  </a:pathLst>
                </a:custGeom>
                <a:solidFill>
                  <a:srgbClr val="FEC88A"/>
                </a:solidFill>
                <a:ln w="3423" cap="flat">
                  <a:noFill/>
                  <a:prstDash val="solid"/>
                  <a:miter/>
                </a:ln>
              </p:spPr>
              <p:txBody>
                <a:bodyPr rtlCol="0" anchor="ctr"/>
                <a:lstStyle/>
                <a:p>
                  <a:endParaRPr lang="en-US"/>
                </a:p>
              </p:txBody>
            </p:sp>
          </p:grpSp>
          <p:sp>
            <p:nvSpPr>
              <p:cNvPr id="16" name="Freeform: Shape 139">
                <a:extLst>
                  <a:ext uri="{FF2B5EF4-FFF2-40B4-BE49-F238E27FC236}">
                    <a16:creationId xmlns:a16="http://schemas.microsoft.com/office/drawing/2014/main" id="{6C22A2FF-FA9D-416A-A051-CFACBB28B958}"/>
                  </a:ext>
                </a:extLst>
              </p:cNvPr>
              <p:cNvSpPr/>
              <p:nvPr/>
            </p:nvSpPr>
            <p:spPr>
              <a:xfrm>
                <a:off x="2327614" y="3157457"/>
                <a:ext cx="129522" cy="102081"/>
              </a:xfrm>
              <a:custGeom>
                <a:avLst/>
                <a:gdLst>
                  <a:gd name="connsiteX0" fmla="*/ 158197 w 171122"/>
                  <a:gd name="connsiteY0" fmla="*/ 47786 h 134866"/>
                  <a:gd name="connsiteX1" fmla="*/ 98487 w 171122"/>
                  <a:gd name="connsiteY1" fmla="*/ 115220 h 134866"/>
                  <a:gd name="connsiteX2" fmla="*/ 12926 w 171122"/>
                  <a:gd name="connsiteY2" fmla="*/ 87080 h 134866"/>
                  <a:gd name="connsiteX3" fmla="*/ 72636 w 171122"/>
                  <a:gd name="connsiteY3" fmla="*/ 19647 h 134866"/>
                  <a:gd name="connsiteX4" fmla="*/ 158197 w 171122"/>
                  <a:gd name="connsiteY4" fmla="*/ 47786 h 134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22" h="134866">
                    <a:moveTo>
                      <a:pt x="158197" y="47786"/>
                    </a:moveTo>
                    <a:cubicBezTo>
                      <a:pt x="165335" y="74178"/>
                      <a:pt x="138602" y="104369"/>
                      <a:pt x="98487" y="115220"/>
                    </a:cubicBezTo>
                    <a:cubicBezTo>
                      <a:pt x="58371" y="126071"/>
                      <a:pt x="20064" y="113472"/>
                      <a:pt x="12926" y="87080"/>
                    </a:cubicBezTo>
                    <a:cubicBezTo>
                      <a:pt x="5787" y="60688"/>
                      <a:pt x="32520" y="30497"/>
                      <a:pt x="72636" y="19647"/>
                    </a:cubicBezTo>
                    <a:cubicBezTo>
                      <a:pt x="112751" y="8796"/>
                      <a:pt x="151058" y="21395"/>
                      <a:pt x="158197" y="47786"/>
                    </a:cubicBezTo>
                    <a:close/>
                  </a:path>
                </a:pathLst>
              </a:custGeom>
              <a:solidFill>
                <a:srgbClr val="F0F0F0"/>
              </a:solidFill>
              <a:ln w="6595" cap="flat">
                <a:noFill/>
                <a:prstDash val="solid"/>
                <a:miter/>
              </a:ln>
            </p:spPr>
            <p:txBody>
              <a:bodyPr rtlCol="0" anchor="ctr"/>
              <a:lstStyle/>
              <a:p>
                <a:endParaRPr lang="en-US"/>
              </a:p>
            </p:txBody>
          </p:sp>
          <p:sp>
            <p:nvSpPr>
              <p:cNvPr id="17" name="Freeform: Shape 140">
                <a:extLst>
                  <a:ext uri="{FF2B5EF4-FFF2-40B4-BE49-F238E27FC236}">
                    <a16:creationId xmlns:a16="http://schemas.microsoft.com/office/drawing/2014/main" id="{9D1496AB-3FA9-41C7-8AF5-7951BF7C4386}"/>
                  </a:ext>
                </a:extLst>
              </p:cNvPr>
              <p:cNvSpPr/>
              <p:nvPr/>
            </p:nvSpPr>
            <p:spPr>
              <a:xfrm>
                <a:off x="319983" y="3908488"/>
                <a:ext cx="4328106" cy="2949512"/>
              </a:xfrm>
              <a:custGeom>
                <a:avLst/>
                <a:gdLst>
                  <a:gd name="connsiteX0" fmla="*/ 5627749 w 5718176"/>
                  <a:gd name="connsiteY0" fmla="*/ 1295693 h 3896816"/>
                  <a:gd name="connsiteX1" fmla="*/ 5718177 w 5718176"/>
                  <a:gd name="connsiteY1" fmla="*/ 1192724 h 3896816"/>
                  <a:gd name="connsiteX2" fmla="*/ 5493097 w 5718176"/>
                  <a:gd name="connsiteY2" fmla="*/ 941242 h 3896816"/>
                  <a:gd name="connsiteX3" fmla="*/ 5475935 w 5718176"/>
                  <a:gd name="connsiteY3" fmla="*/ 945203 h 3896816"/>
                  <a:gd name="connsiteX4" fmla="*/ 5396069 w 5718176"/>
                  <a:gd name="connsiteY4" fmla="*/ 992727 h 3896816"/>
                  <a:gd name="connsiteX5" fmla="*/ 5342604 w 5718176"/>
                  <a:gd name="connsiteY5" fmla="*/ 994047 h 3896816"/>
                  <a:gd name="connsiteX6" fmla="*/ 4660104 w 5718176"/>
                  <a:gd name="connsiteY6" fmla="*/ 1592719 h 3896816"/>
                  <a:gd name="connsiteX7" fmla="*/ 4602679 w 5718176"/>
                  <a:gd name="connsiteY7" fmla="*/ 1596020 h 3896816"/>
                  <a:gd name="connsiteX8" fmla="*/ 4407302 w 5718176"/>
                  <a:gd name="connsiteY8" fmla="*/ 1438926 h 3896816"/>
                  <a:gd name="connsiteX9" fmla="*/ 4003347 w 5718176"/>
                  <a:gd name="connsiteY9" fmla="*/ 919460 h 3896816"/>
                  <a:gd name="connsiteX10" fmla="*/ 3658796 w 5718176"/>
                  <a:gd name="connsiteY10" fmla="*/ 269964 h 3896816"/>
                  <a:gd name="connsiteX11" fmla="*/ 3607972 w 5718176"/>
                  <a:gd name="connsiteY11" fmla="*/ 225080 h 3896816"/>
                  <a:gd name="connsiteX12" fmla="*/ 2860787 w 5718176"/>
                  <a:gd name="connsiteY12" fmla="*/ 45544 h 3896816"/>
                  <a:gd name="connsiteX13" fmla="*/ 2800721 w 5718176"/>
                  <a:gd name="connsiteY13" fmla="*/ 19802 h 3896816"/>
                  <a:gd name="connsiteX14" fmla="*/ 2817883 w 5718176"/>
                  <a:gd name="connsiteY14" fmla="*/ 163034 h 3896816"/>
                  <a:gd name="connsiteX15" fmla="*/ 2472673 w 5718176"/>
                  <a:gd name="connsiteY15" fmla="*/ 247522 h 3896816"/>
                  <a:gd name="connsiteX16" fmla="*/ 2217890 w 5718176"/>
                  <a:gd name="connsiteY16" fmla="*/ 233660 h 3896816"/>
                  <a:gd name="connsiteX17" fmla="*/ 2107001 w 5718176"/>
                  <a:gd name="connsiteY17" fmla="*/ 181516 h 3896816"/>
                  <a:gd name="connsiteX18" fmla="*/ 2069377 w 5718176"/>
                  <a:gd name="connsiteY18" fmla="*/ 98349 h 3896816"/>
                  <a:gd name="connsiteX19" fmla="*/ 2077958 w 5718176"/>
                  <a:gd name="connsiteY19" fmla="*/ 0 h 3896816"/>
                  <a:gd name="connsiteX20" fmla="*/ 2023833 w 5718176"/>
                  <a:gd name="connsiteY20" fmla="*/ 81187 h 3896816"/>
                  <a:gd name="connsiteX21" fmla="*/ 1936046 w 5718176"/>
                  <a:gd name="connsiteY21" fmla="*/ 139932 h 3896816"/>
                  <a:gd name="connsiteX22" fmla="*/ 1936046 w 5718176"/>
                  <a:gd name="connsiteY22" fmla="*/ 139932 h 3896816"/>
                  <a:gd name="connsiteX23" fmla="*/ 1844298 w 5718176"/>
                  <a:gd name="connsiteY23" fmla="*/ 190757 h 3896816"/>
                  <a:gd name="connsiteX24" fmla="*/ 1085231 w 5718176"/>
                  <a:gd name="connsiteY24" fmla="*/ 495703 h 3896816"/>
                  <a:gd name="connsiteX25" fmla="*/ 1044968 w 5718176"/>
                  <a:gd name="connsiteY25" fmla="*/ 532006 h 3896816"/>
                  <a:gd name="connsiteX26" fmla="*/ 837709 w 5718176"/>
                  <a:gd name="connsiteY26" fmla="*/ 896358 h 3896816"/>
                  <a:gd name="connsiteX27" fmla="*/ 621210 w 5718176"/>
                  <a:gd name="connsiteY27" fmla="*/ 1177543 h 3896816"/>
                  <a:gd name="connsiteX28" fmla="*/ 98445 w 5718176"/>
                  <a:gd name="connsiteY28" fmla="*/ 1822419 h 3896816"/>
                  <a:gd name="connsiteX29" fmla="*/ 15277 w 5718176"/>
                  <a:gd name="connsiteY29" fmla="*/ 2244856 h 3896816"/>
                  <a:gd name="connsiteX30" fmla="*/ 209334 w 5718176"/>
                  <a:gd name="connsiteY30" fmla="*/ 2624390 h 3896816"/>
                  <a:gd name="connsiteX31" fmla="*/ 964441 w 5718176"/>
                  <a:gd name="connsiteY31" fmla="*/ 3531969 h 3896816"/>
                  <a:gd name="connsiteX32" fmla="*/ 1007344 w 5718176"/>
                  <a:gd name="connsiteY32" fmla="*/ 3531969 h 3896816"/>
                  <a:gd name="connsiteX33" fmla="*/ 1052888 w 5718176"/>
                  <a:gd name="connsiteY33" fmla="*/ 3480485 h 3896816"/>
                  <a:gd name="connsiteX34" fmla="*/ 1052888 w 5718176"/>
                  <a:gd name="connsiteY34" fmla="*/ 3480485 h 3896816"/>
                  <a:gd name="connsiteX35" fmla="*/ 1143976 w 5718176"/>
                  <a:gd name="connsiteY35" fmla="*/ 3476524 h 3896816"/>
                  <a:gd name="connsiteX36" fmla="*/ 1227144 w 5718176"/>
                  <a:gd name="connsiteY36" fmla="*/ 3467944 h 3896816"/>
                  <a:gd name="connsiteX37" fmla="*/ 1356515 w 5718176"/>
                  <a:gd name="connsiteY37" fmla="*/ 3502927 h 3896816"/>
                  <a:gd name="connsiteX38" fmla="*/ 1356515 w 5718176"/>
                  <a:gd name="connsiteY38" fmla="*/ 3502927 h 3896816"/>
                  <a:gd name="connsiteX39" fmla="*/ 1629119 w 5718176"/>
                  <a:gd name="connsiteY39" fmla="*/ 3615136 h 3896816"/>
                  <a:gd name="connsiteX40" fmla="*/ 1629119 w 5718176"/>
                  <a:gd name="connsiteY40" fmla="*/ 3896321 h 3896816"/>
                  <a:gd name="connsiteX41" fmla="*/ 4352517 w 5718176"/>
                  <a:gd name="connsiteY41" fmla="*/ 3896321 h 3896816"/>
                  <a:gd name="connsiteX42" fmla="*/ 3776947 w 5718176"/>
                  <a:gd name="connsiteY42" fmla="*/ 1702949 h 3896816"/>
                  <a:gd name="connsiteX43" fmla="*/ 3777607 w 5718176"/>
                  <a:gd name="connsiteY43" fmla="*/ 1681167 h 3896816"/>
                  <a:gd name="connsiteX44" fmla="*/ 3800709 w 5718176"/>
                  <a:gd name="connsiteY44" fmla="*/ 1686448 h 3896816"/>
                  <a:gd name="connsiteX45" fmla="*/ 3858794 w 5718176"/>
                  <a:gd name="connsiteY45" fmla="*/ 1730011 h 3896816"/>
                  <a:gd name="connsiteX46" fmla="*/ 4361098 w 5718176"/>
                  <a:gd name="connsiteY46" fmla="*/ 2186771 h 3896816"/>
                  <a:gd name="connsiteX47" fmla="*/ 4448226 w 5718176"/>
                  <a:gd name="connsiteY47" fmla="*/ 2234955 h 3896816"/>
                  <a:gd name="connsiteX48" fmla="*/ 4589478 w 5718176"/>
                  <a:gd name="connsiteY48" fmla="*/ 2267298 h 3896816"/>
                  <a:gd name="connsiteX49" fmla="*/ 4652844 w 5718176"/>
                  <a:gd name="connsiteY49" fmla="*/ 2253437 h 3896816"/>
                  <a:gd name="connsiteX50" fmla="*/ 5448213 w 5718176"/>
                  <a:gd name="connsiteY50" fmla="*/ 1617142 h 3896816"/>
                  <a:gd name="connsiteX51" fmla="*/ 5667352 w 5718176"/>
                  <a:gd name="connsiteY51" fmla="*/ 1407903 h 3896816"/>
                  <a:gd name="connsiteX52" fmla="*/ 5666692 w 5718176"/>
                  <a:gd name="connsiteY52" fmla="*/ 1349158 h 3896816"/>
                  <a:gd name="connsiteX53" fmla="*/ 5627749 w 5718176"/>
                  <a:gd name="connsiteY53" fmla="*/ 1295693 h 3896816"/>
                  <a:gd name="connsiteX54" fmla="*/ 1495787 w 5718176"/>
                  <a:gd name="connsiteY54" fmla="*/ 3179498 h 3896816"/>
                  <a:gd name="connsiteX55" fmla="*/ 1381597 w 5718176"/>
                  <a:gd name="connsiteY55" fmla="*/ 3196660 h 3896816"/>
                  <a:gd name="connsiteX56" fmla="*/ 1347934 w 5718176"/>
                  <a:gd name="connsiteY56" fmla="*/ 3180158 h 3896816"/>
                  <a:gd name="connsiteX57" fmla="*/ 1291829 w 5718176"/>
                  <a:gd name="connsiteY57" fmla="*/ 3173558 h 3896816"/>
                  <a:gd name="connsiteX58" fmla="*/ 1331433 w 5718176"/>
                  <a:gd name="connsiteY58" fmla="*/ 3123393 h 3896816"/>
                  <a:gd name="connsiteX59" fmla="*/ 1328132 w 5718176"/>
                  <a:gd name="connsiteY59" fmla="*/ 3091711 h 3896816"/>
                  <a:gd name="connsiteX60" fmla="*/ 1105693 w 5718176"/>
                  <a:gd name="connsiteY60" fmla="*/ 2922736 h 3896816"/>
                  <a:gd name="connsiteX61" fmla="*/ 830449 w 5718176"/>
                  <a:gd name="connsiteY61" fmla="*/ 2616469 h 3896816"/>
                  <a:gd name="connsiteX62" fmla="*/ 671375 w 5718176"/>
                  <a:gd name="connsiteY62" fmla="*/ 2377528 h 3896816"/>
                  <a:gd name="connsiteX63" fmla="*/ 578967 w 5718176"/>
                  <a:gd name="connsiteY63" fmla="*/ 2236936 h 3896816"/>
                  <a:gd name="connsiteX64" fmla="*/ 585567 w 5718176"/>
                  <a:gd name="connsiteY64" fmla="*/ 2173570 h 3896816"/>
                  <a:gd name="connsiteX65" fmla="*/ 1142656 w 5718176"/>
                  <a:gd name="connsiteY65" fmla="*/ 1513512 h 3896816"/>
                  <a:gd name="connsiteX66" fmla="*/ 1181600 w 5718176"/>
                  <a:gd name="connsiteY66" fmla="*/ 1479189 h 3896816"/>
                  <a:gd name="connsiteX67" fmla="*/ 1202721 w 5718176"/>
                  <a:gd name="connsiteY67" fmla="*/ 1528034 h 3896816"/>
                  <a:gd name="connsiteX68" fmla="*/ 1561133 w 5718176"/>
                  <a:gd name="connsiteY68" fmla="*/ 3176198 h 3896816"/>
                  <a:gd name="connsiteX69" fmla="*/ 1495787 w 5718176"/>
                  <a:gd name="connsiteY69" fmla="*/ 3179498 h 389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718176" h="3896816">
                    <a:moveTo>
                      <a:pt x="5627749" y="1295693"/>
                    </a:moveTo>
                    <a:cubicBezTo>
                      <a:pt x="5667352" y="1269291"/>
                      <a:pt x="5691115" y="1229688"/>
                      <a:pt x="5718177" y="1192724"/>
                    </a:cubicBezTo>
                    <a:lnTo>
                      <a:pt x="5493097" y="941242"/>
                    </a:lnTo>
                    <a:cubicBezTo>
                      <a:pt x="5487156" y="942562"/>
                      <a:pt x="5481876" y="943883"/>
                      <a:pt x="5475935" y="945203"/>
                    </a:cubicBezTo>
                    <a:cubicBezTo>
                      <a:pt x="5447553" y="958404"/>
                      <a:pt x="5413890" y="962364"/>
                      <a:pt x="5396069" y="992727"/>
                    </a:cubicBezTo>
                    <a:cubicBezTo>
                      <a:pt x="5377587" y="970945"/>
                      <a:pt x="5363066" y="976226"/>
                      <a:pt x="5342604" y="994047"/>
                    </a:cubicBezTo>
                    <a:cubicBezTo>
                      <a:pt x="5115544" y="1194705"/>
                      <a:pt x="4887164" y="1392722"/>
                      <a:pt x="4660104" y="1592719"/>
                    </a:cubicBezTo>
                    <a:cubicBezTo>
                      <a:pt x="4639643" y="1610541"/>
                      <a:pt x="4624461" y="1611201"/>
                      <a:pt x="4602679" y="1596020"/>
                    </a:cubicBezTo>
                    <a:cubicBezTo>
                      <a:pt x="4533373" y="1549156"/>
                      <a:pt x="4468028" y="1497671"/>
                      <a:pt x="4407302" y="1438926"/>
                    </a:cubicBezTo>
                    <a:cubicBezTo>
                      <a:pt x="4247568" y="1285133"/>
                      <a:pt x="4120177" y="1106257"/>
                      <a:pt x="4003347" y="919460"/>
                    </a:cubicBezTo>
                    <a:cubicBezTo>
                      <a:pt x="3873315" y="710882"/>
                      <a:pt x="3761766" y="492403"/>
                      <a:pt x="3658796" y="269964"/>
                    </a:cubicBezTo>
                    <a:cubicBezTo>
                      <a:pt x="3648236" y="246201"/>
                      <a:pt x="3635034" y="231680"/>
                      <a:pt x="3607972" y="225080"/>
                    </a:cubicBezTo>
                    <a:cubicBezTo>
                      <a:pt x="3359130" y="163694"/>
                      <a:pt x="3110289" y="102309"/>
                      <a:pt x="2860787" y="45544"/>
                    </a:cubicBezTo>
                    <a:cubicBezTo>
                      <a:pt x="2833064" y="39603"/>
                      <a:pt x="2804022" y="36303"/>
                      <a:pt x="2800721" y="19802"/>
                    </a:cubicBezTo>
                    <a:cubicBezTo>
                      <a:pt x="2804022" y="44884"/>
                      <a:pt x="2826464" y="156434"/>
                      <a:pt x="2817883" y="163034"/>
                    </a:cubicBezTo>
                    <a:cubicBezTo>
                      <a:pt x="2766398" y="204618"/>
                      <a:pt x="2532738" y="240261"/>
                      <a:pt x="2472673" y="247522"/>
                    </a:cubicBezTo>
                    <a:cubicBezTo>
                      <a:pt x="2299077" y="257423"/>
                      <a:pt x="2362443" y="261383"/>
                      <a:pt x="2217890" y="233660"/>
                    </a:cubicBezTo>
                    <a:cubicBezTo>
                      <a:pt x="2173666" y="215179"/>
                      <a:pt x="2136703" y="190757"/>
                      <a:pt x="2107001" y="181516"/>
                    </a:cubicBezTo>
                    <a:cubicBezTo>
                      <a:pt x="2072017" y="166995"/>
                      <a:pt x="2073998" y="128051"/>
                      <a:pt x="2069377" y="98349"/>
                    </a:cubicBezTo>
                    <a:cubicBezTo>
                      <a:pt x="2070037" y="65346"/>
                      <a:pt x="2072678" y="33003"/>
                      <a:pt x="2077958" y="0"/>
                    </a:cubicBezTo>
                    <a:cubicBezTo>
                      <a:pt x="2072017" y="32343"/>
                      <a:pt x="2060137" y="57425"/>
                      <a:pt x="2023833" y="81187"/>
                    </a:cubicBezTo>
                    <a:cubicBezTo>
                      <a:pt x="1994791" y="100329"/>
                      <a:pt x="1965748" y="120131"/>
                      <a:pt x="1936046" y="139932"/>
                    </a:cubicBezTo>
                    <a:cubicBezTo>
                      <a:pt x="1936046" y="139932"/>
                      <a:pt x="1936046" y="139932"/>
                      <a:pt x="1936046" y="139932"/>
                    </a:cubicBezTo>
                    <a:cubicBezTo>
                      <a:pt x="1905683" y="157094"/>
                      <a:pt x="1875980" y="178216"/>
                      <a:pt x="1844298" y="190757"/>
                    </a:cubicBezTo>
                    <a:cubicBezTo>
                      <a:pt x="1591495" y="293066"/>
                      <a:pt x="1338693" y="394714"/>
                      <a:pt x="1085231" y="495703"/>
                    </a:cubicBezTo>
                    <a:cubicBezTo>
                      <a:pt x="1066750" y="502964"/>
                      <a:pt x="1054869" y="514845"/>
                      <a:pt x="1044968" y="532006"/>
                    </a:cubicBezTo>
                    <a:cubicBezTo>
                      <a:pt x="976322" y="653457"/>
                      <a:pt x="907676" y="774908"/>
                      <a:pt x="837709" y="896358"/>
                    </a:cubicBezTo>
                    <a:cubicBezTo>
                      <a:pt x="817908" y="930681"/>
                      <a:pt x="672695" y="1117478"/>
                      <a:pt x="621210" y="1177543"/>
                    </a:cubicBezTo>
                    <a:cubicBezTo>
                      <a:pt x="440355" y="1387442"/>
                      <a:pt x="254878" y="1592719"/>
                      <a:pt x="98445" y="1822419"/>
                    </a:cubicBezTo>
                    <a:cubicBezTo>
                      <a:pt x="9337" y="1953771"/>
                      <a:pt x="-21686" y="2091723"/>
                      <a:pt x="15277" y="2244856"/>
                    </a:cubicBezTo>
                    <a:cubicBezTo>
                      <a:pt x="49600" y="2386769"/>
                      <a:pt x="126827" y="2506899"/>
                      <a:pt x="209334" y="2624390"/>
                    </a:cubicBezTo>
                    <a:cubicBezTo>
                      <a:pt x="338706" y="2807886"/>
                      <a:pt x="852891" y="3403918"/>
                      <a:pt x="964441" y="3531969"/>
                    </a:cubicBezTo>
                    <a:cubicBezTo>
                      <a:pt x="980282" y="3550451"/>
                      <a:pt x="991503" y="3553751"/>
                      <a:pt x="1007344" y="3531969"/>
                    </a:cubicBezTo>
                    <a:cubicBezTo>
                      <a:pt x="1020545" y="3513487"/>
                      <a:pt x="1033747" y="3493686"/>
                      <a:pt x="1052888" y="3480485"/>
                    </a:cubicBezTo>
                    <a:lnTo>
                      <a:pt x="1052888" y="3480485"/>
                    </a:lnTo>
                    <a:cubicBezTo>
                      <a:pt x="1083911" y="3493026"/>
                      <a:pt x="1114934" y="3494346"/>
                      <a:pt x="1143976" y="3476524"/>
                    </a:cubicBezTo>
                    <a:cubicBezTo>
                      <a:pt x="1171039" y="3459363"/>
                      <a:pt x="1196781" y="3457383"/>
                      <a:pt x="1227144" y="3467944"/>
                    </a:cubicBezTo>
                    <a:cubicBezTo>
                      <a:pt x="1269387" y="3482465"/>
                      <a:pt x="1313611" y="3491706"/>
                      <a:pt x="1356515" y="3502927"/>
                    </a:cubicBezTo>
                    <a:cubicBezTo>
                      <a:pt x="1356515" y="3502927"/>
                      <a:pt x="1356515" y="3502927"/>
                      <a:pt x="1356515" y="3502927"/>
                    </a:cubicBezTo>
                    <a:cubicBezTo>
                      <a:pt x="1361135" y="3511507"/>
                      <a:pt x="1545291" y="3582793"/>
                      <a:pt x="1629119" y="3615136"/>
                    </a:cubicBezTo>
                    <a:cubicBezTo>
                      <a:pt x="1639680" y="3708865"/>
                      <a:pt x="1633739" y="3802593"/>
                      <a:pt x="1629119" y="3896321"/>
                    </a:cubicBezTo>
                    <a:cubicBezTo>
                      <a:pt x="1642320" y="3896981"/>
                      <a:pt x="4339316" y="3896981"/>
                      <a:pt x="4352517" y="3896321"/>
                    </a:cubicBezTo>
                    <a:cubicBezTo>
                      <a:pt x="4266710" y="3566952"/>
                      <a:pt x="3792128" y="1761034"/>
                      <a:pt x="3776947" y="1702949"/>
                    </a:cubicBezTo>
                    <a:cubicBezTo>
                      <a:pt x="3774967" y="1695689"/>
                      <a:pt x="3770346" y="1687108"/>
                      <a:pt x="3777607" y="1681167"/>
                    </a:cubicBezTo>
                    <a:cubicBezTo>
                      <a:pt x="3786848" y="1673906"/>
                      <a:pt x="3794108" y="1681827"/>
                      <a:pt x="3800709" y="1686448"/>
                    </a:cubicBezTo>
                    <a:cubicBezTo>
                      <a:pt x="3820511" y="1700309"/>
                      <a:pt x="3840312" y="1714170"/>
                      <a:pt x="3858794" y="1730011"/>
                    </a:cubicBezTo>
                    <a:cubicBezTo>
                      <a:pt x="4033049" y="1875224"/>
                      <a:pt x="4196744" y="2030998"/>
                      <a:pt x="4361098" y="2186771"/>
                    </a:cubicBezTo>
                    <a:cubicBezTo>
                      <a:pt x="4386840" y="2211194"/>
                      <a:pt x="4411923" y="2229015"/>
                      <a:pt x="4448226" y="2234955"/>
                    </a:cubicBezTo>
                    <a:cubicBezTo>
                      <a:pt x="4495750" y="2242876"/>
                      <a:pt x="4542614" y="2254757"/>
                      <a:pt x="4589478" y="2267298"/>
                    </a:cubicBezTo>
                    <a:cubicBezTo>
                      <a:pt x="4613900" y="2273899"/>
                      <a:pt x="4633042" y="2269279"/>
                      <a:pt x="4652844" y="2253437"/>
                    </a:cubicBezTo>
                    <a:cubicBezTo>
                      <a:pt x="4922147" y="2046839"/>
                      <a:pt x="5190791" y="1838921"/>
                      <a:pt x="5448213" y="1617142"/>
                    </a:cubicBezTo>
                    <a:cubicBezTo>
                      <a:pt x="5524780" y="1551136"/>
                      <a:pt x="5600027" y="1483810"/>
                      <a:pt x="5667352" y="1407903"/>
                    </a:cubicBezTo>
                    <a:cubicBezTo>
                      <a:pt x="5687154" y="1386121"/>
                      <a:pt x="5686494" y="1369620"/>
                      <a:pt x="5666692" y="1349158"/>
                    </a:cubicBezTo>
                    <a:cubicBezTo>
                      <a:pt x="5652171" y="1332657"/>
                      <a:pt x="5637650" y="1316155"/>
                      <a:pt x="5627749" y="1295693"/>
                    </a:cubicBezTo>
                    <a:close/>
                    <a:moveTo>
                      <a:pt x="1495787" y="3179498"/>
                    </a:moveTo>
                    <a:cubicBezTo>
                      <a:pt x="1458164" y="3185439"/>
                      <a:pt x="1419880" y="3194020"/>
                      <a:pt x="1381597" y="3196660"/>
                    </a:cubicBezTo>
                    <a:cubicBezTo>
                      <a:pt x="1374336" y="3187419"/>
                      <a:pt x="1363776" y="3181478"/>
                      <a:pt x="1347934" y="3180158"/>
                    </a:cubicBezTo>
                    <a:cubicBezTo>
                      <a:pt x="1329452" y="3175538"/>
                      <a:pt x="1310971" y="3172898"/>
                      <a:pt x="1291829" y="3173558"/>
                    </a:cubicBezTo>
                    <a:cubicBezTo>
                      <a:pt x="1303050" y="3155736"/>
                      <a:pt x="1318892" y="3140555"/>
                      <a:pt x="1331433" y="3123393"/>
                    </a:cubicBezTo>
                    <a:cubicBezTo>
                      <a:pt x="1340674" y="3110192"/>
                      <a:pt x="1343974" y="3101612"/>
                      <a:pt x="1328132" y="3091711"/>
                    </a:cubicBezTo>
                    <a:cubicBezTo>
                      <a:pt x="1285229" y="3065968"/>
                      <a:pt x="1122854" y="2941878"/>
                      <a:pt x="1105693" y="2922736"/>
                    </a:cubicBezTo>
                    <a:cubicBezTo>
                      <a:pt x="1044968" y="2856730"/>
                      <a:pt x="856851" y="2655412"/>
                      <a:pt x="830449" y="2616469"/>
                    </a:cubicBezTo>
                    <a:cubicBezTo>
                      <a:pt x="776984" y="2537262"/>
                      <a:pt x="723519" y="2458055"/>
                      <a:pt x="671375" y="2377528"/>
                    </a:cubicBezTo>
                    <a:cubicBezTo>
                      <a:pt x="641012" y="2330664"/>
                      <a:pt x="606689" y="2285780"/>
                      <a:pt x="578967" y="2236936"/>
                    </a:cubicBezTo>
                    <a:cubicBezTo>
                      <a:pt x="565766" y="2213834"/>
                      <a:pt x="567746" y="2193372"/>
                      <a:pt x="585567" y="2173570"/>
                    </a:cubicBezTo>
                    <a:cubicBezTo>
                      <a:pt x="678636" y="2066641"/>
                      <a:pt x="1053548" y="1629683"/>
                      <a:pt x="1142656" y="1513512"/>
                    </a:cubicBezTo>
                    <a:cubicBezTo>
                      <a:pt x="1153217" y="1499651"/>
                      <a:pt x="1160478" y="1473249"/>
                      <a:pt x="1181600" y="1479189"/>
                    </a:cubicBezTo>
                    <a:cubicBezTo>
                      <a:pt x="1200081" y="1484470"/>
                      <a:pt x="1198761" y="1510212"/>
                      <a:pt x="1202721" y="1528034"/>
                    </a:cubicBezTo>
                    <a:cubicBezTo>
                      <a:pt x="1249586" y="1761034"/>
                      <a:pt x="1548592" y="3166957"/>
                      <a:pt x="1561133" y="3176198"/>
                    </a:cubicBezTo>
                    <a:cubicBezTo>
                      <a:pt x="1538691" y="3178178"/>
                      <a:pt x="1516909" y="3176198"/>
                      <a:pt x="1495787" y="3179498"/>
                    </a:cubicBezTo>
                    <a:close/>
                  </a:path>
                </a:pathLst>
              </a:custGeom>
              <a:solidFill>
                <a:schemeClr val="tx1">
                  <a:lumMod val="85000"/>
                  <a:lumOff val="15000"/>
                </a:schemeClr>
              </a:solidFill>
              <a:ln w="6595" cap="flat">
                <a:noFill/>
                <a:prstDash val="solid"/>
                <a:miter/>
              </a:ln>
            </p:spPr>
            <p:txBody>
              <a:bodyPr rtlCol="0" anchor="ctr"/>
              <a:lstStyle/>
              <a:p>
                <a:endParaRPr lang="en-US"/>
              </a:p>
            </p:txBody>
          </p:sp>
          <p:sp>
            <p:nvSpPr>
              <p:cNvPr id="18" name="Freeform: Shape 141">
                <a:extLst>
                  <a:ext uri="{FF2B5EF4-FFF2-40B4-BE49-F238E27FC236}">
                    <a16:creationId xmlns:a16="http://schemas.microsoft.com/office/drawing/2014/main" id="{8D3742FE-EAAD-4D40-AA5E-1DB512A5062C}"/>
                  </a:ext>
                </a:extLst>
              </p:cNvPr>
              <p:cNvSpPr/>
              <p:nvPr/>
            </p:nvSpPr>
            <p:spPr>
              <a:xfrm>
                <a:off x="4478224" y="4538808"/>
                <a:ext cx="866453" cy="259492"/>
              </a:xfrm>
              <a:custGeom>
                <a:avLst/>
                <a:gdLst>
                  <a:gd name="connsiteX0" fmla="*/ 1143880 w 1144734"/>
                  <a:gd name="connsiteY0" fmla="*/ 41154 h 342834"/>
                  <a:gd name="connsiteX1" fmla="*/ 717483 w 1144734"/>
                  <a:gd name="connsiteY1" fmla="*/ 47094 h 342834"/>
                  <a:gd name="connsiteX2" fmla="*/ 161054 w 1144734"/>
                  <a:gd name="connsiteY2" fmla="*/ 34553 h 342834"/>
                  <a:gd name="connsiteX3" fmla="*/ 0 w 1144734"/>
                  <a:gd name="connsiteY3" fmla="*/ 108480 h 342834"/>
                  <a:gd name="connsiteX4" fmla="*/ 227720 w 1144734"/>
                  <a:gd name="connsiteY4" fmla="*/ 342800 h 342834"/>
                  <a:gd name="connsiteX5" fmla="*/ 718803 w 1144734"/>
                  <a:gd name="connsiteY5" fmla="*/ 197587 h 342834"/>
                  <a:gd name="connsiteX6" fmla="*/ 1100316 w 1144734"/>
                  <a:gd name="connsiteY6" fmla="*/ 97919 h 342834"/>
                  <a:gd name="connsiteX7" fmla="*/ 1143880 w 1144734"/>
                  <a:gd name="connsiteY7" fmla="*/ 41154 h 34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4734" h="342834">
                    <a:moveTo>
                      <a:pt x="1143880" y="41154"/>
                    </a:moveTo>
                    <a:cubicBezTo>
                      <a:pt x="1144540" y="18712"/>
                      <a:pt x="836293" y="47094"/>
                      <a:pt x="717483" y="47094"/>
                    </a:cubicBezTo>
                    <a:cubicBezTo>
                      <a:pt x="508244" y="47094"/>
                      <a:pt x="264023" y="-49934"/>
                      <a:pt x="161054" y="34553"/>
                    </a:cubicBezTo>
                    <a:cubicBezTo>
                      <a:pt x="109570" y="64256"/>
                      <a:pt x="57425" y="93298"/>
                      <a:pt x="0" y="108480"/>
                    </a:cubicBezTo>
                    <a:cubicBezTo>
                      <a:pt x="0" y="108480"/>
                      <a:pt x="214519" y="346100"/>
                      <a:pt x="227720" y="342800"/>
                    </a:cubicBezTo>
                    <a:cubicBezTo>
                      <a:pt x="382174" y="301217"/>
                      <a:pt x="564349" y="239171"/>
                      <a:pt x="718803" y="197587"/>
                    </a:cubicBezTo>
                    <a:cubicBezTo>
                      <a:pt x="845534" y="163925"/>
                      <a:pt x="972265" y="127621"/>
                      <a:pt x="1100316" y="97919"/>
                    </a:cubicBezTo>
                    <a:cubicBezTo>
                      <a:pt x="1142560" y="88678"/>
                      <a:pt x="1147180" y="74817"/>
                      <a:pt x="1143880" y="41154"/>
                    </a:cubicBezTo>
                    <a:close/>
                  </a:path>
                </a:pathLst>
              </a:custGeom>
              <a:solidFill>
                <a:srgbClr val="FEC88A"/>
              </a:solidFill>
              <a:ln w="3423" cap="flat">
                <a:noFill/>
                <a:prstDash val="solid"/>
                <a:miter/>
              </a:ln>
            </p:spPr>
            <p:txBody>
              <a:bodyPr rtlCol="0" anchor="ctr"/>
              <a:lstStyle/>
              <a:p>
                <a:endParaRPr lang="en-US"/>
              </a:p>
            </p:txBody>
          </p:sp>
          <p:sp>
            <p:nvSpPr>
              <p:cNvPr id="19" name="Freeform: Shape 142">
                <a:extLst>
                  <a:ext uri="{FF2B5EF4-FFF2-40B4-BE49-F238E27FC236}">
                    <a16:creationId xmlns:a16="http://schemas.microsoft.com/office/drawing/2014/main" id="{8128B3BE-910A-42A9-8BBC-32A71995A8BD}"/>
                  </a:ext>
                </a:extLst>
              </p:cNvPr>
              <p:cNvSpPr/>
              <p:nvPr/>
            </p:nvSpPr>
            <p:spPr>
              <a:xfrm>
                <a:off x="1545801" y="2613403"/>
                <a:ext cx="906277" cy="1084445"/>
              </a:xfrm>
              <a:custGeom>
                <a:avLst/>
                <a:gdLst>
                  <a:gd name="connsiteX0" fmla="*/ 371974 w 1197349"/>
                  <a:gd name="connsiteY0" fmla="*/ 1416646 h 1432740"/>
                  <a:gd name="connsiteX1" fmla="*/ 333031 w 1197349"/>
                  <a:gd name="connsiteY1" fmla="*/ 1418626 h 1432740"/>
                  <a:gd name="connsiteX2" fmla="*/ 142934 w 1197349"/>
                  <a:gd name="connsiteY2" fmla="*/ 1175725 h 1432740"/>
                  <a:gd name="connsiteX3" fmla="*/ 4322 w 1197349"/>
                  <a:gd name="connsiteY3" fmla="*/ 766489 h 1432740"/>
                  <a:gd name="connsiteX4" fmla="*/ 173957 w 1197349"/>
                  <a:gd name="connsiteY4" fmla="*/ 314349 h 1432740"/>
                  <a:gd name="connsiteX5" fmla="*/ 507286 w 1197349"/>
                  <a:gd name="connsiteY5" fmla="*/ 72108 h 1432740"/>
                  <a:gd name="connsiteX6" fmla="*/ 806292 w 1197349"/>
                  <a:gd name="connsiteY6" fmla="*/ 2802 h 1432740"/>
                  <a:gd name="connsiteX7" fmla="*/ 1098038 w 1197349"/>
                  <a:gd name="connsiteY7" fmla="*/ 54286 h 1432740"/>
                  <a:gd name="connsiteX8" fmla="*/ 1107939 w 1197349"/>
                  <a:gd name="connsiteY8" fmla="*/ 56927 h 1432740"/>
                  <a:gd name="connsiteX9" fmla="*/ 1195066 w 1197349"/>
                  <a:gd name="connsiteY9" fmla="*/ 124253 h 1432740"/>
                  <a:gd name="connsiteX10" fmla="*/ 1146222 w 1197349"/>
                  <a:gd name="connsiteY10" fmla="*/ 217981 h 1432740"/>
                  <a:gd name="connsiteX11" fmla="*/ 1113879 w 1197349"/>
                  <a:gd name="connsiteY11" fmla="*/ 270125 h 1432740"/>
                  <a:gd name="connsiteX12" fmla="*/ 1091437 w 1197349"/>
                  <a:gd name="connsiteY12" fmla="*/ 319630 h 1432740"/>
                  <a:gd name="connsiteX13" fmla="*/ 1051834 w 1197349"/>
                  <a:gd name="connsiteY13" fmla="*/ 334811 h 1432740"/>
                  <a:gd name="connsiteX14" fmla="*/ 851836 w 1197349"/>
                  <a:gd name="connsiteY14" fmla="*/ 426559 h 1432740"/>
                  <a:gd name="connsiteX15" fmla="*/ 832034 w 1197349"/>
                  <a:gd name="connsiteY15" fmla="*/ 475403 h 1432740"/>
                  <a:gd name="connsiteX16" fmla="*/ 743587 w 1197349"/>
                  <a:gd name="connsiteY16" fmla="*/ 610055 h 1432740"/>
                  <a:gd name="connsiteX17" fmla="*/ 660419 w 1197349"/>
                  <a:gd name="connsiteY17" fmla="*/ 642398 h 1432740"/>
                  <a:gd name="connsiteX18" fmla="*/ 577252 w 1197349"/>
                  <a:gd name="connsiteY18" fmla="*/ 792891 h 1432740"/>
                  <a:gd name="connsiteX19" fmla="*/ 623456 w 1197349"/>
                  <a:gd name="connsiteY19" fmla="*/ 1028532 h 1432740"/>
                  <a:gd name="connsiteX20" fmla="*/ 649858 w 1197349"/>
                  <a:gd name="connsiteY20" fmla="*/ 1140742 h 1432740"/>
                  <a:gd name="connsiteX21" fmla="*/ 637977 w 1197349"/>
                  <a:gd name="connsiteY21" fmla="*/ 1204767 h 1432740"/>
                  <a:gd name="connsiteX22" fmla="*/ 569331 w 1197349"/>
                  <a:gd name="connsiteY22" fmla="*/ 1188266 h 1432740"/>
                  <a:gd name="connsiteX23" fmla="*/ 538969 w 1197349"/>
                  <a:gd name="connsiteY23" fmla="*/ 1136781 h 1432740"/>
                  <a:gd name="connsiteX24" fmla="*/ 533688 w 1197349"/>
                  <a:gd name="connsiteY24" fmla="*/ 1104438 h 1432740"/>
                  <a:gd name="connsiteX25" fmla="*/ 461742 w 1197349"/>
                  <a:gd name="connsiteY25" fmla="*/ 1021271 h 1432740"/>
                  <a:gd name="connsiteX26" fmla="*/ 343592 w 1197349"/>
                  <a:gd name="connsiteY26" fmla="*/ 1052294 h 1432740"/>
                  <a:gd name="connsiteX27" fmla="*/ 331711 w 1197349"/>
                  <a:gd name="connsiteY27" fmla="*/ 1130181 h 1432740"/>
                  <a:gd name="connsiteX28" fmla="*/ 426759 w 1197349"/>
                  <a:gd name="connsiteY28" fmla="*/ 1340079 h 1432740"/>
                  <a:gd name="connsiteX29" fmla="*/ 433359 w 1197349"/>
                  <a:gd name="connsiteY29" fmla="*/ 1385623 h 1432740"/>
                  <a:gd name="connsiteX30" fmla="*/ 371974 w 1197349"/>
                  <a:gd name="connsiteY30" fmla="*/ 1416646 h 143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97349" h="1432740">
                    <a:moveTo>
                      <a:pt x="371974" y="1416646"/>
                    </a:moveTo>
                    <a:cubicBezTo>
                      <a:pt x="360753" y="1443708"/>
                      <a:pt x="346892" y="1431167"/>
                      <a:pt x="333031" y="1418626"/>
                    </a:cubicBezTo>
                    <a:cubicBezTo>
                      <a:pt x="254484" y="1349320"/>
                      <a:pt x="192438" y="1267473"/>
                      <a:pt x="142934" y="1175725"/>
                    </a:cubicBezTo>
                    <a:cubicBezTo>
                      <a:pt x="72968" y="1047013"/>
                      <a:pt x="20823" y="913022"/>
                      <a:pt x="4322" y="766489"/>
                    </a:cubicBezTo>
                    <a:cubicBezTo>
                      <a:pt x="-16140" y="586293"/>
                      <a:pt x="35345" y="434480"/>
                      <a:pt x="173957" y="314349"/>
                    </a:cubicBezTo>
                    <a:cubicBezTo>
                      <a:pt x="278246" y="223921"/>
                      <a:pt x="393756" y="149335"/>
                      <a:pt x="507286" y="72108"/>
                    </a:cubicBezTo>
                    <a:cubicBezTo>
                      <a:pt x="597714" y="10723"/>
                      <a:pt x="698703" y="-7759"/>
                      <a:pt x="806292" y="2802"/>
                    </a:cubicBezTo>
                    <a:cubicBezTo>
                      <a:pt x="904641" y="12703"/>
                      <a:pt x="1002329" y="26564"/>
                      <a:pt x="1098038" y="54286"/>
                    </a:cubicBezTo>
                    <a:cubicBezTo>
                      <a:pt x="1101338" y="54947"/>
                      <a:pt x="1104638" y="55607"/>
                      <a:pt x="1107939" y="56927"/>
                    </a:cubicBezTo>
                    <a:cubicBezTo>
                      <a:pt x="1144242" y="70128"/>
                      <a:pt x="1183845" y="81349"/>
                      <a:pt x="1195066" y="124253"/>
                    </a:cubicBezTo>
                    <a:cubicBezTo>
                      <a:pt x="1206287" y="167816"/>
                      <a:pt x="1173944" y="192899"/>
                      <a:pt x="1146222" y="217981"/>
                    </a:cubicBezTo>
                    <a:cubicBezTo>
                      <a:pt x="1130381" y="232502"/>
                      <a:pt x="1119820" y="249003"/>
                      <a:pt x="1113879" y="270125"/>
                    </a:cubicBezTo>
                    <a:cubicBezTo>
                      <a:pt x="1109259" y="287287"/>
                      <a:pt x="1109259" y="307749"/>
                      <a:pt x="1091437" y="319630"/>
                    </a:cubicBezTo>
                    <a:cubicBezTo>
                      <a:pt x="1080216" y="329531"/>
                      <a:pt x="1065695" y="331511"/>
                      <a:pt x="1051834" y="334811"/>
                    </a:cubicBezTo>
                    <a:cubicBezTo>
                      <a:pt x="979227" y="352633"/>
                      <a:pt x="917182" y="393556"/>
                      <a:pt x="851836" y="426559"/>
                    </a:cubicBezTo>
                    <a:cubicBezTo>
                      <a:pt x="832694" y="436460"/>
                      <a:pt x="830714" y="455601"/>
                      <a:pt x="832034" y="475403"/>
                    </a:cubicBezTo>
                    <a:cubicBezTo>
                      <a:pt x="837315" y="548010"/>
                      <a:pt x="812233" y="586293"/>
                      <a:pt x="743587" y="610055"/>
                    </a:cubicBezTo>
                    <a:cubicBezTo>
                      <a:pt x="715864" y="619956"/>
                      <a:pt x="687482" y="628537"/>
                      <a:pt x="660419" y="642398"/>
                    </a:cubicBezTo>
                    <a:cubicBezTo>
                      <a:pt x="597714" y="675401"/>
                      <a:pt x="573952" y="721605"/>
                      <a:pt x="577252" y="792891"/>
                    </a:cubicBezTo>
                    <a:cubicBezTo>
                      <a:pt x="581212" y="874078"/>
                      <a:pt x="605635" y="950645"/>
                      <a:pt x="623456" y="1028532"/>
                    </a:cubicBezTo>
                    <a:cubicBezTo>
                      <a:pt x="632037" y="1066155"/>
                      <a:pt x="643918" y="1103118"/>
                      <a:pt x="649858" y="1140742"/>
                    </a:cubicBezTo>
                    <a:cubicBezTo>
                      <a:pt x="653159" y="1162523"/>
                      <a:pt x="660419" y="1190246"/>
                      <a:pt x="637977" y="1204767"/>
                    </a:cubicBezTo>
                    <a:cubicBezTo>
                      <a:pt x="612235" y="1221269"/>
                      <a:pt x="590453" y="1203447"/>
                      <a:pt x="569331" y="1188266"/>
                    </a:cubicBezTo>
                    <a:cubicBezTo>
                      <a:pt x="550850" y="1175064"/>
                      <a:pt x="540289" y="1159883"/>
                      <a:pt x="538969" y="1136781"/>
                    </a:cubicBezTo>
                    <a:cubicBezTo>
                      <a:pt x="538309" y="1126220"/>
                      <a:pt x="535008" y="1114999"/>
                      <a:pt x="533688" y="1104438"/>
                    </a:cubicBezTo>
                    <a:cubicBezTo>
                      <a:pt x="529728" y="1059554"/>
                      <a:pt x="505306" y="1031832"/>
                      <a:pt x="461742" y="1021271"/>
                    </a:cubicBezTo>
                    <a:cubicBezTo>
                      <a:pt x="416198" y="1010050"/>
                      <a:pt x="375934" y="1019951"/>
                      <a:pt x="343592" y="1052294"/>
                    </a:cubicBezTo>
                    <a:cubicBezTo>
                      <a:pt x="322470" y="1073416"/>
                      <a:pt x="324450" y="1101798"/>
                      <a:pt x="331711" y="1130181"/>
                    </a:cubicBezTo>
                    <a:cubicBezTo>
                      <a:pt x="352172" y="1205427"/>
                      <a:pt x="390456" y="1272093"/>
                      <a:pt x="426759" y="1340079"/>
                    </a:cubicBezTo>
                    <a:cubicBezTo>
                      <a:pt x="434680" y="1354600"/>
                      <a:pt x="446561" y="1371102"/>
                      <a:pt x="433359" y="1385623"/>
                    </a:cubicBezTo>
                    <a:cubicBezTo>
                      <a:pt x="417518" y="1403444"/>
                      <a:pt x="401017" y="1423906"/>
                      <a:pt x="371974" y="1416646"/>
                    </a:cubicBezTo>
                    <a:close/>
                  </a:path>
                </a:pathLst>
              </a:custGeom>
              <a:solidFill>
                <a:schemeClr val="tx1">
                  <a:lumMod val="75000"/>
                  <a:lumOff val="25000"/>
                </a:schemeClr>
              </a:solidFill>
              <a:ln w="6595" cap="flat">
                <a:noFill/>
                <a:prstDash val="solid"/>
                <a:miter/>
              </a:ln>
            </p:spPr>
            <p:txBody>
              <a:bodyPr rtlCol="0" anchor="ctr"/>
              <a:lstStyle/>
              <a:p>
                <a:endParaRPr lang="en-US"/>
              </a:p>
            </p:txBody>
          </p:sp>
          <p:sp>
            <p:nvSpPr>
              <p:cNvPr id="20" name="Freeform: Shape 143">
                <a:extLst>
                  <a:ext uri="{FF2B5EF4-FFF2-40B4-BE49-F238E27FC236}">
                    <a16:creationId xmlns:a16="http://schemas.microsoft.com/office/drawing/2014/main" id="{0B7FCD19-FA4E-4433-ADD4-C98783BFC46F}"/>
                  </a:ext>
                </a:extLst>
              </p:cNvPr>
              <p:cNvSpPr/>
              <p:nvPr/>
            </p:nvSpPr>
            <p:spPr>
              <a:xfrm>
                <a:off x="1779279" y="2852415"/>
                <a:ext cx="676447" cy="1250046"/>
              </a:xfrm>
              <a:custGeom>
                <a:avLst/>
                <a:gdLst>
                  <a:gd name="connsiteX0" fmla="*/ 47668 w 893702"/>
                  <a:gd name="connsiteY0" fmla="*/ 1116711 h 1651527"/>
                  <a:gd name="connsiteX1" fmla="*/ 75390 w 893702"/>
                  <a:gd name="connsiteY1" fmla="*/ 1088989 h 1651527"/>
                  <a:gd name="connsiteX2" fmla="*/ 89912 w 893702"/>
                  <a:gd name="connsiteY2" fmla="*/ 1009122 h 1651527"/>
                  <a:gd name="connsiteX3" fmla="*/ 8064 w 893702"/>
                  <a:gd name="connsiteY3" fmla="*/ 828926 h 1651527"/>
                  <a:gd name="connsiteX4" fmla="*/ 105753 w 893702"/>
                  <a:gd name="connsiteY4" fmla="*/ 687014 h 1651527"/>
                  <a:gd name="connsiteX5" fmla="*/ 241725 w 893702"/>
                  <a:gd name="connsiteY5" fmla="*/ 795923 h 1651527"/>
                  <a:gd name="connsiteX6" fmla="*/ 292549 w 893702"/>
                  <a:gd name="connsiteY6" fmla="*/ 876450 h 1651527"/>
                  <a:gd name="connsiteX7" fmla="*/ 328852 w 893702"/>
                  <a:gd name="connsiteY7" fmla="*/ 855328 h 1651527"/>
                  <a:gd name="connsiteX8" fmla="*/ 319612 w 893702"/>
                  <a:gd name="connsiteY8" fmla="*/ 803844 h 1651527"/>
                  <a:gd name="connsiteX9" fmla="*/ 258886 w 893702"/>
                  <a:gd name="connsiteY9" fmla="*/ 550382 h 1651527"/>
                  <a:gd name="connsiteX10" fmla="*/ 252286 w 893702"/>
                  <a:gd name="connsiteY10" fmla="*/ 438832 h 1651527"/>
                  <a:gd name="connsiteX11" fmla="*/ 335453 w 893702"/>
                  <a:gd name="connsiteY11" fmla="*/ 316721 h 1651527"/>
                  <a:gd name="connsiteX12" fmla="*/ 439082 w 893702"/>
                  <a:gd name="connsiteY12" fmla="*/ 275137 h 1651527"/>
                  <a:gd name="connsiteX13" fmla="*/ 506408 w 893702"/>
                  <a:gd name="connsiteY13" fmla="*/ 162268 h 1651527"/>
                  <a:gd name="connsiteX14" fmla="*/ 546011 w 893702"/>
                  <a:gd name="connsiteY14" fmla="*/ 89001 h 1651527"/>
                  <a:gd name="connsiteX15" fmla="*/ 688584 w 893702"/>
                  <a:gd name="connsiteY15" fmla="*/ 19695 h 1651527"/>
                  <a:gd name="connsiteX16" fmla="*/ 782972 w 893702"/>
                  <a:gd name="connsiteY16" fmla="*/ 4514 h 1651527"/>
                  <a:gd name="connsiteX17" fmla="*/ 802774 w 893702"/>
                  <a:gd name="connsiteY17" fmla="*/ 23655 h 1651527"/>
                  <a:gd name="connsiteX18" fmla="*/ 786273 w 893702"/>
                  <a:gd name="connsiteY18" fmla="*/ 62599 h 1651527"/>
                  <a:gd name="connsiteX19" fmla="*/ 657561 w 893702"/>
                  <a:gd name="connsiteY19" fmla="*/ 202531 h 1651527"/>
                  <a:gd name="connsiteX20" fmla="*/ 528190 w 893702"/>
                  <a:gd name="connsiteY20" fmla="*/ 591965 h 1651527"/>
                  <a:gd name="connsiteX21" fmla="*/ 546672 w 893702"/>
                  <a:gd name="connsiteY21" fmla="*/ 872490 h 1651527"/>
                  <a:gd name="connsiteX22" fmla="*/ 662842 w 893702"/>
                  <a:gd name="connsiteY22" fmla="*/ 1091629 h 1651527"/>
                  <a:gd name="connsiteX23" fmla="*/ 831156 w 893702"/>
                  <a:gd name="connsiteY23" fmla="*/ 1262584 h 1651527"/>
                  <a:gd name="connsiteX24" fmla="*/ 862839 w 893702"/>
                  <a:gd name="connsiteY24" fmla="*/ 1316709 h 1651527"/>
                  <a:gd name="connsiteX25" fmla="*/ 874060 w 893702"/>
                  <a:gd name="connsiteY25" fmla="*/ 1413737 h 1651527"/>
                  <a:gd name="connsiteX26" fmla="*/ 891882 w 893702"/>
                  <a:gd name="connsiteY26" fmla="*/ 1559610 h 1651527"/>
                  <a:gd name="connsiteX27" fmla="*/ 546672 w 893702"/>
                  <a:gd name="connsiteY27" fmla="*/ 1644097 h 1651527"/>
                  <a:gd name="connsiteX28" fmla="*/ 291889 w 893702"/>
                  <a:gd name="connsiteY28" fmla="*/ 1630236 h 1651527"/>
                  <a:gd name="connsiteX29" fmla="*/ 181000 w 893702"/>
                  <a:gd name="connsiteY29" fmla="*/ 1578092 h 1651527"/>
                  <a:gd name="connsiteX30" fmla="*/ 143376 w 893702"/>
                  <a:gd name="connsiteY30" fmla="*/ 1494924 h 1651527"/>
                  <a:gd name="connsiteX31" fmla="*/ 152617 w 893702"/>
                  <a:gd name="connsiteY31" fmla="*/ 1390635 h 1651527"/>
                  <a:gd name="connsiteX32" fmla="*/ 126215 w 893702"/>
                  <a:gd name="connsiteY32" fmla="*/ 1280406 h 1651527"/>
                  <a:gd name="connsiteX33" fmla="*/ 47668 w 893702"/>
                  <a:gd name="connsiteY33" fmla="*/ 1116711 h 165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93702" h="1651527">
                    <a:moveTo>
                      <a:pt x="47668" y="1116711"/>
                    </a:moveTo>
                    <a:cubicBezTo>
                      <a:pt x="51628" y="1112751"/>
                      <a:pt x="70770" y="1092289"/>
                      <a:pt x="75390" y="1088989"/>
                    </a:cubicBezTo>
                    <a:cubicBezTo>
                      <a:pt x="115654" y="1056646"/>
                      <a:pt x="115654" y="1056646"/>
                      <a:pt x="89912" y="1009122"/>
                    </a:cubicBezTo>
                    <a:cubicBezTo>
                      <a:pt x="58889" y="951037"/>
                      <a:pt x="27206" y="892952"/>
                      <a:pt x="8064" y="828926"/>
                    </a:cubicBezTo>
                    <a:cubicBezTo>
                      <a:pt x="-17018" y="743778"/>
                      <a:pt x="16645" y="692294"/>
                      <a:pt x="105753" y="687014"/>
                    </a:cubicBezTo>
                    <a:cubicBezTo>
                      <a:pt x="192221" y="681073"/>
                      <a:pt x="238425" y="712756"/>
                      <a:pt x="241725" y="795923"/>
                    </a:cubicBezTo>
                    <a:cubicBezTo>
                      <a:pt x="243045" y="834867"/>
                      <a:pt x="258226" y="859949"/>
                      <a:pt x="292549" y="876450"/>
                    </a:cubicBezTo>
                    <a:cubicBezTo>
                      <a:pt x="316971" y="887671"/>
                      <a:pt x="327532" y="881071"/>
                      <a:pt x="328852" y="855328"/>
                    </a:cubicBezTo>
                    <a:cubicBezTo>
                      <a:pt x="329513" y="837507"/>
                      <a:pt x="324232" y="820345"/>
                      <a:pt x="319612" y="803844"/>
                    </a:cubicBezTo>
                    <a:cubicBezTo>
                      <a:pt x="298490" y="719356"/>
                      <a:pt x="274728" y="636189"/>
                      <a:pt x="258886" y="550382"/>
                    </a:cubicBezTo>
                    <a:cubicBezTo>
                      <a:pt x="252286" y="513418"/>
                      <a:pt x="249645" y="476455"/>
                      <a:pt x="252286" y="438832"/>
                    </a:cubicBezTo>
                    <a:cubicBezTo>
                      <a:pt x="256246" y="382067"/>
                      <a:pt x="285289" y="341143"/>
                      <a:pt x="335453" y="316721"/>
                    </a:cubicBezTo>
                    <a:cubicBezTo>
                      <a:pt x="369116" y="300220"/>
                      <a:pt x="404759" y="288339"/>
                      <a:pt x="439082" y="275137"/>
                    </a:cubicBezTo>
                    <a:cubicBezTo>
                      <a:pt x="493207" y="254676"/>
                      <a:pt x="513669" y="220353"/>
                      <a:pt x="506408" y="162268"/>
                    </a:cubicBezTo>
                    <a:cubicBezTo>
                      <a:pt x="498487" y="101542"/>
                      <a:pt x="493867" y="115404"/>
                      <a:pt x="546011" y="89001"/>
                    </a:cubicBezTo>
                    <a:cubicBezTo>
                      <a:pt x="592876" y="65239"/>
                      <a:pt x="640400" y="40817"/>
                      <a:pt x="688584" y="19695"/>
                    </a:cubicBezTo>
                    <a:cubicBezTo>
                      <a:pt x="718287" y="6494"/>
                      <a:pt x="748649" y="-7367"/>
                      <a:pt x="782972" y="4514"/>
                    </a:cubicBezTo>
                    <a:cubicBezTo>
                      <a:pt x="789573" y="11114"/>
                      <a:pt x="796173" y="17715"/>
                      <a:pt x="802774" y="23655"/>
                    </a:cubicBezTo>
                    <a:cubicBezTo>
                      <a:pt x="808715" y="41477"/>
                      <a:pt x="798154" y="51378"/>
                      <a:pt x="786273" y="62599"/>
                    </a:cubicBezTo>
                    <a:cubicBezTo>
                      <a:pt x="739408" y="105503"/>
                      <a:pt x="691884" y="147746"/>
                      <a:pt x="657561" y="202531"/>
                    </a:cubicBezTo>
                    <a:cubicBezTo>
                      <a:pt x="583635" y="322002"/>
                      <a:pt x="539411" y="450713"/>
                      <a:pt x="528190" y="591965"/>
                    </a:cubicBezTo>
                    <a:cubicBezTo>
                      <a:pt x="520269" y="687014"/>
                      <a:pt x="522909" y="779422"/>
                      <a:pt x="546672" y="872490"/>
                    </a:cubicBezTo>
                    <a:cubicBezTo>
                      <a:pt x="568454" y="955657"/>
                      <a:pt x="608717" y="1026943"/>
                      <a:pt x="662842" y="1091629"/>
                    </a:cubicBezTo>
                    <a:cubicBezTo>
                      <a:pt x="714326" y="1153014"/>
                      <a:pt x="771751" y="1209119"/>
                      <a:pt x="831156" y="1262584"/>
                    </a:cubicBezTo>
                    <a:cubicBezTo>
                      <a:pt x="846338" y="1276445"/>
                      <a:pt x="873400" y="1286346"/>
                      <a:pt x="862839" y="1316709"/>
                    </a:cubicBezTo>
                    <a:cubicBezTo>
                      <a:pt x="855579" y="1350372"/>
                      <a:pt x="870760" y="1381394"/>
                      <a:pt x="874060" y="1413737"/>
                    </a:cubicBezTo>
                    <a:cubicBezTo>
                      <a:pt x="876040" y="1432219"/>
                      <a:pt x="900463" y="1553009"/>
                      <a:pt x="891882" y="1559610"/>
                    </a:cubicBezTo>
                    <a:cubicBezTo>
                      <a:pt x="840397" y="1601194"/>
                      <a:pt x="606737" y="1636837"/>
                      <a:pt x="546672" y="1644097"/>
                    </a:cubicBezTo>
                    <a:cubicBezTo>
                      <a:pt x="373076" y="1653998"/>
                      <a:pt x="436442" y="1657958"/>
                      <a:pt x="291889" y="1630236"/>
                    </a:cubicBezTo>
                    <a:cubicBezTo>
                      <a:pt x="247665" y="1611754"/>
                      <a:pt x="210702" y="1587332"/>
                      <a:pt x="181000" y="1578092"/>
                    </a:cubicBezTo>
                    <a:cubicBezTo>
                      <a:pt x="146017" y="1563570"/>
                      <a:pt x="147997" y="1524627"/>
                      <a:pt x="143376" y="1494924"/>
                    </a:cubicBezTo>
                    <a:cubicBezTo>
                      <a:pt x="144036" y="1459941"/>
                      <a:pt x="146676" y="1425618"/>
                      <a:pt x="152617" y="1390635"/>
                    </a:cubicBezTo>
                    <a:cubicBezTo>
                      <a:pt x="158558" y="1352352"/>
                      <a:pt x="138096" y="1316709"/>
                      <a:pt x="126215" y="1280406"/>
                    </a:cubicBezTo>
                    <a:cubicBezTo>
                      <a:pt x="110373" y="1236842"/>
                      <a:pt x="47668" y="1116711"/>
                      <a:pt x="47668" y="1116711"/>
                    </a:cubicBezTo>
                    <a:close/>
                  </a:path>
                </a:pathLst>
              </a:custGeom>
              <a:solidFill>
                <a:srgbClr val="FEAB77"/>
              </a:solidFill>
              <a:ln w="3423" cap="flat">
                <a:noFill/>
                <a:prstDash val="solid"/>
                <a:miter/>
              </a:ln>
            </p:spPr>
            <p:txBody>
              <a:bodyPr rtlCol="0" anchor="ctr"/>
              <a:lstStyle/>
              <a:p>
                <a:endParaRPr lang="en-US"/>
              </a:p>
            </p:txBody>
          </p:sp>
          <p:sp>
            <p:nvSpPr>
              <p:cNvPr id="21" name="Freeform: Shape 144">
                <a:extLst>
                  <a:ext uri="{FF2B5EF4-FFF2-40B4-BE49-F238E27FC236}">
                    <a16:creationId xmlns:a16="http://schemas.microsoft.com/office/drawing/2014/main" id="{22586F59-82D0-4829-92F3-B2004A59278C}"/>
                  </a:ext>
                </a:extLst>
              </p:cNvPr>
              <p:cNvSpPr/>
              <p:nvPr/>
            </p:nvSpPr>
            <p:spPr>
              <a:xfrm>
                <a:off x="4403784" y="4601432"/>
                <a:ext cx="251435" cy="287271"/>
              </a:xfrm>
              <a:custGeom>
                <a:avLst/>
                <a:gdLst>
                  <a:gd name="connsiteX0" fmla="*/ 90428 w 332189"/>
                  <a:gd name="connsiteY0" fmla="*/ 0 h 379533"/>
                  <a:gd name="connsiteX1" fmla="*/ 325408 w 332189"/>
                  <a:gd name="connsiteY1" fmla="*/ 260723 h 379533"/>
                  <a:gd name="connsiteX2" fmla="*/ 330689 w 332189"/>
                  <a:gd name="connsiteY2" fmla="*/ 274584 h 379533"/>
                  <a:gd name="connsiteX3" fmla="*/ 238941 w 332189"/>
                  <a:gd name="connsiteY3" fmla="*/ 379533 h 379533"/>
                  <a:gd name="connsiteX4" fmla="*/ 0 w 332189"/>
                  <a:gd name="connsiteY4" fmla="*/ 70626 h 379533"/>
                  <a:gd name="connsiteX5" fmla="*/ 90428 w 332189"/>
                  <a:gd name="connsiteY5" fmla="*/ 0 h 37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189" h="379533">
                    <a:moveTo>
                      <a:pt x="90428" y="0"/>
                    </a:moveTo>
                    <a:cubicBezTo>
                      <a:pt x="123430" y="26402"/>
                      <a:pt x="310227" y="254782"/>
                      <a:pt x="325408" y="260723"/>
                    </a:cubicBezTo>
                    <a:cubicBezTo>
                      <a:pt x="330029" y="264023"/>
                      <a:pt x="334649" y="269963"/>
                      <a:pt x="330689" y="274584"/>
                    </a:cubicBezTo>
                    <a:cubicBezTo>
                      <a:pt x="302966" y="312207"/>
                      <a:pt x="278544" y="352471"/>
                      <a:pt x="238941" y="379533"/>
                    </a:cubicBezTo>
                    <a:cubicBezTo>
                      <a:pt x="154453" y="284485"/>
                      <a:pt x="74586" y="173595"/>
                      <a:pt x="0" y="70626"/>
                    </a:cubicBezTo>
                    <a:cubicBezTo>
                      <a:pt x="35643" y="33003"/>
                      <a:pt x="62045" y="13201"/>
                      <a:pt x="90428" y="0"/>
                    </a:cubicBezTo>
                    <a:close/>
                  </a:path>
                </a:pathLst>
              </a:custGeom>
              <a:solidFill>
                <a:schemeClr val="bg1">
                  <a:lumMod val="85000"/>
                </a:schemeClr>
              </a:solidFill>
              <a:ln w="6595" cap="flat">
                <a:noFill/>
                <a:prstDash val="solid"/>
                <a:miter/>
              </a:ln>
            </p:spPr>
            <p:txBody>
              <a:bodyPr rtlCol="0" anchor="ctr"/>
              <a:lstStyle/>
              <a:p>
                <a:endParaRPr lang="en-US"/>
              </a:p>
            </p:txBody>
          </p:sp>
          <p:sp>
            <p:nvSpPr>
              <p:cNvPr id="22" name="Freeform: Shape 145">
                <a:extLst>
                  <a:ext uri="{FF2B5EF4-FFF2-40B4-BE49-F238E27FC236}">
                    <a16:creationId xmlns:a16="http://schemas.microsoft.com/office/drawing/2014/main" id="{B3131AB8-BE53-42C2-AD6F-858ABDD06C6F}"/>
                  </a:ext>
                </a:extLst>
              </p:cNvPr>
              <p:cNvSpPr/>
              <p:nvPr/>
            </p:nvSpPr>
            <p:spPr>
              <a:xfrm>
                <a:off x="2299970" y="3098811"/>
                <a:ext cx="124900" cy="58277"/>
              </a:xfrm>
              <a:custGeom>
                <a:avLst/>
                <a:gdLst>
                  <a:gd name="connsiteX0" fmla="*/ 0 w 165014"/>
                  <a:gd name="connsiteY0" fmla="*/ 76996 h 76995"/>
                  <a:gd name="connsiteX1" fmla="*/ 165014 w 165014"/>
                  <a:gd name="connsiteY1" fmla="*/ 34752 h 76995"/>
                  <a:gd name="connsiteX2" fmla="*/ 0 w 165014"/>
                  <a:gd name="connsiteY2" fmla="*/ 76996 h 76995"/>
                </a:gdLst>
                <a:ahLst/>
                <a:cxnLst>
                  <a:cxn ang="0">
                    <a:pos x="connsiteX0" y="connsiteY0"/>
                  </a:cxn>
                  <a:cxn ang="0">
                    <a:pos x="connsiteX1" y="connsiteY1"/>
                  </a:cxn>
                  <a:cxn ang="0">
                    <a:pos x="connsiteX2" y="connsiteY2"/>
                  </a:cxn>
                </a:cxnLst>
                <a:rect l="l" t="t" r="r" b="b"/>
                <a:pathLst>
                  <a:path w="165014" h="76995">
                    <a:moveTo>
                      <a:pt x="0" y="76996"/>
                    </a:moveTo>
                    <a:cubicBezTo>
                      <a:pt x="31683" y="-6172"/>
                      <a:pt x="108250" y="-24653"/>
                      <a:pt x="165014" y="34752"/>
                    </a:cubicBezTo>
                    <a:cubicBezTo>
                      <a:pt x="110230" y="48613"/>
                      <a:pt x="57425" y="62474"/>
                      <a:pt x="0" y="76996"/>
                    </a:cubicBezTo>
                    <a:close/>
                  </a:path>
                </a:pathLst>
              </a:custGeom>
              <a:solidFill>
                <a:schemeClr val="tx1">
                  <a:lumMod val="75000"/>
                  <a:lumOff val="25000"/>
                </a:schemeClr>
              </a:solidFill>
              <a:ln w="6595" cap="flat">
                <a:noFill/>
                <a:prstDash val="solid"/>
                <a:miter/>
              </a:ln>
            </p:spPr>
            <p:txBody>
              <a:bodyPr rtlCol="0" anchor="ctr"/>
              <a:lstStyle/>
              <a:p>
                <a:endParaRPr lang="en-US"/>
              </a:p>
            </p:txBody>
          </p:sp>
          <p:sp>
            <p:nvSpPr>
              <p:cNvPr id="23" name="Freeform: Shape 146">
                <a:extLst>
                  <a:ext uri="{FF2B5EF4-FFF2-40B4-BE49-F238E27FC236}">
                    <a16:creationId xmlns:a16="http://schemas.microsoft.com/office/drawing/2014/main" id="{EF6FFF3E-4866-4325-95A2-AF897CBEA8DF}"/>
                  </a:ext>
                </a:extLst>
              </p:cNvPr>
              <p:cNvSpPr/>
              <p:nvPr/>
            </p:nvSpPr>
            <p:spPr>
              <a:xfrm>
                <a:off x="2665677" y="3358927"/>
                <a:ext cx="29476" cy="28477"/>
              </a:xfrm>
              <a:custGeom>
                <a:avLst/>
                <a:gdLst>
                  <a:gd name="connsiteX0" fmla="*/ 38943 w 38943"/>
                  <a:gd name="connsiteY0" fmla="*/ 0 h 37623"/>
                  <a:gd name="connsiteX1" fmla="*/ 0 w 38943"/>
                  <a:gd name="connsiteY1" fmla="*/ 37623 h 37623"/>
                  <a:gd name="connsiteX2" fmla="*/ 38943 w 38943"/>
                  <a:gd name="connsiteY2" fmla="*/ 0 h 37623"/>
                </a:gdLst>
                <a:ahLst/>
                <a:cxnLst>
                  <a:cxn ang="0">
                    <a:pos x="connsiteX0" y="connsiteY0"/>
                  </a:cxn>
                  <a:cxn ang="0">
                    <a:pos x="connsiteX1" y="connsiteY1"/>
                  </a:cxn>
                  <a:cxn ang="0">
                    <a:pos x="connsiteX2" y="connsiteY2"/>
                  </a:cxn>
                </a:cxnLst>
                <a:rect l="l" t="t" r="r" b="b"/>
                <a:pathLst>
                  <a:path w="38943" h="37623">
                    <a:moveTo>
                      <a:pt x="38943" y="0"/>
                    </a:moveTo>
                    <a:cubicBezTo>
                      <a:pt x="32343" y="25742"/>
                      <a:pt x="19802" y="32343"/>
                      <a:pt x="0" y="37623"/>
                    </a:cubicBezTo>
                    <a:cubicBezTo>
                      <a:pt x="7261" y="19142"/>
                      <a:pt x="17822" y="10561"/>
                      <a:pt x="38943" y="0"/>
                    </a:cubicBezTo>
                    <a:close/>
                  </a:path>
                </a:pathLst>
              </a:custGeom>
              <a:solidFill>
                <a:schemeClr val="tx1">
                  <a:lumMod val="75000"/>
                  <a:lumOff val="25000"/>
                </a:schemeClr>
              </a:solidFill>
              <a:ln w="6595" cap="flat">
                <a:noFill/>
                <a:prstDash val="solid"/>
                <a:miter/>
              </a:ln>
            </p:spPr>
            <p:txBody>
              <a:bodyPr rtlCol="0" anchor="ctr"/>
              <a:lstStyle/>
              <a:p>
                <a:endParaRPr lang="en-US"/>
              </a:p>
            </p:txBody>
          </p:sp>
          <p:sp>
            <p:nvSpPr>
              <p:cNvPr id="24" name="Freeform: Shape 147">
                <a:extLst>
                  <a:ext uri="{FF2B5EF4-FFF2-40B4-BE49-F238E27FC236}">
                    <a16:creationId xmlns:a16="http://schemas.microsoft.com/office/drawing/2014/main" id="{C3EDCA60-4068-4E8F-AAF1-F69E672E73FB}"/>
                  </a:ext>
                </a:extLst>
              </p:cNvPr>
              <p:cNvSpPr/>
              <p:nvPr/>
            </p:nvSpPr>
            <p:spPr>
              <a:xfrm>
                <a:off x="1852754" y="3892002"/>
                <a:ext cx="1168176" cy="2630422"/>
              </a:xfrm>
              <a:custGeom>
                <a:avLst/>
                <a:gdLst>
                  <a:gd name="connsiteX0" fmla="*/ 248940 w 1543364"/>
                  <a:gd name="connsiteY0" fmla="*/ 2975540 h 3475242"/>
                  <a:gd name="connsiteX1" fmla="*/ 72704 w 1543364"/>
                  <a:gd name="connsiteY1" fmla="*/ 2116805 h 3475242"/>
                  <a:gd name="connsiteX2" fmla="*/ 48942 w 1543364"/>
                  <a:gd name="connsiteY2" fmla="*/ 1867963 h 3475242"/>
                  <a:gd name="connsiteX3" fmla="*/ 1418 w 1543364"/>
                  <a:gd name="connsiteY3" fmla="*/ 1180843 h 3475242"/>
                  <a:gd name="connsiteX4" fmla="*/ 23860 w 1543364"/>
                  <a:gd name="connsiteY4" fmla="*/ 419137 h 3475242"/>
                  <a:gd name="connsiteX5" fmla="*/ 43002 w 1543364"/>
                  <a:gd name="connsiteY5" fmla="*/ 146533 h 3475242"/>
                  <a:gd name="connsiteX6" fmla="*/ 54223 w 1543364"/>
                  <a:gd name="connsiteY6" fmla="*/ 0 h 3475242"/>
                  <a:gd name="connsiteX7" fmla="*/ 148611 w 1543364"/>
                  <a:gd name="connsiteY7" fmla="*/ 158414 h 3475242"/>
                  <a:gd name="connsiteX8" fmla="*/ 447617 w 1543364"/>
                  <a:gd name="connsiteY8" fmla="*/ 269964 h 3475242"/>
                  <a:gd name="connsiteX9" fmla="*/ 674017 w 1543364"/>
                  <a:gd name="connsiteY9" fmla="*/ 201318 h 3475242"/>
                  <a:gd name="connsiteX10" fmla="*/ 758505 w 1543364"/>
                  <a:gd name="connsiteY10" fmla="*/ 108910 h 3475242"/>
                  <a:gd name="connsiteX11" fmla="*/ 775006 w 1543364"/>
                  <a:gd name="connsiteY11" fmla="*/ 40923 h 3475242"/>
                  <a:gd name="connsiteX12" fmla="*/ 823190 w 1543364"/>
                  <a:gd name="connsiteY12" fmla="*/ 262703 h 3475242"/>
                  <a:gd name="connsiteX13" fmla="*/ 1099754 w 1543364"/>
                  <a:gd name="connsiteY13" fmla="*/ 1077214 h 3475242"/>
                  <a:gd name="connsiteX14" fmla="*/ 1366418 w 1543364"/>
                  <a:gd name="connsiteY14" fmla="*/ 2444854 h 3475242"/>
                  <a:gd name="connsiteX15" fmla="*/ 1514271 w 1543364"/>
                  <a:gd name="connsiteY15" fmla="*/ 3205901 h 3475242"/>
                  <a:gd name="connsiteX16" fmla="*/ 1540673 w 1543364"/>
                  <a:gd name="connsiteY16" fmla="*/ 3344513 h 3475242"/>
                  <a:gd name="connsiteX17" fmla="*/ 1511630 w 1543364"/>
                  <a:gd name="connsiteY17" fmla="*/ 3387417 h 3475242"/>
                  <a:gd name="connsiteX18" fmla="*/ 1224505 w 1543364"/>
                  <a:gd name="connsiteY18" fmla="*/ 3428340 h 3475242"/>
                  <a:gd name="connsiteX19" fmla="*/ 503062 w 1543364"/>
                  <a:gd name="connsiteY19" fmla="*/ 3463323 h 3475242"/>
                  <a:gd name="connsiteX20" fmla="*/ 309005 w 1543364"/>
                  <a:gd name="connsiteY20" fmla="*/ 3475204 h 3475242"/>
                  <a:gd name="connsiteX21" fmla="*/ 248940 w 1543364"/>
                  <a:gd name="connsiteY21" fmla="*/ 2975540 h 347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43364" h="3475242">
                    <a:moveTo>
                      <a:pt x="248940" y="2975540"/>
                    </a:moveTo>
                    <a:cubicBezTo>
                      <a:pt x="189535" y="2689735"/>
                      <a:pt x="132110" y="2402610"/>
                      <a:pt x="72704" y="2116805"/>
                    </a:cubicBezTo>
                    <a:cubicBezTo>
                      <a:pt x="55543" y="2034298"/>
                      <a:pt x="54883" y="1951131"/>
                      <a:pt x="48942" y="1867963"/>
                    </a:cubicBezTo>
                    <a:cubicBezTo>
                      <a:pt x="31781" y="1638923"/>
                      <a:pt x="14619" y="1409883"/>
                      <a:pt x="1418" y="1180843"/>
                    </a:cubicBezTo>
                    <a:cubicBezTo>
                      <a:pt x="-6503" y="1042231"/>
                      <a:pt x="21220" y="517485"/>
                      <a:pt x="23860" y="419137"/>
                    </a:cubicBezTo>
                    <a:cubicBezTo>
                      <a:pt x="25840" y="349831"/>
                      <a:pt x="36401" y="215839"/>
                      <a:pt x="43002" y="146533"/>
                    </a:cubicBezTo>
                    <a:cubicBezTo>
                      <a:pt x="41022" y="83827"/>
                      <a:pt x="43002" y="91088"/>
                      <a:pt x="54223" y="0"/>
                    </a:cubicBezTo>
                    <a:cubicBezTo>
                      <a:pt x="91846" y="134652"/>
                      <a:pt x="108348" y="122111"/>
                      <a:pt x="148611" y="158414"/>
                    </a:cubicBezTo>
                    <a:cubicBezTo>
                      <a:pt x="270722" y="235641"/>
                      <a:pt x="314946" y="260723"/>
                      <a:pt x="447617" y="269964"/>
                    </a:cubicBezTo>
                    <a:cubicBezTo>
                      <a:pt x="563787" y="252142"/>
                      <a:pt x="617252" y="239601"/>
                      <a:pt x="674017" y="201318"/>
                    </a:cubicBezTo>
                    <a:cubicBezTo>
                      <a:pt x="731442" y="150493"/>
                      <a:pt x="735403" y="145213"/>
                      <a:pt x="758505" y="108910"/>
                    </a:cubicBezTo>
                    <a:cubicBezTo>
                      <a:pt x="771706" y="71286"/>
                      <a:pt x="763785" y="20462"/>
                      <a:pt x="775006" y="40923"/>
                    </a:cubicBezTo>
                    <a:cubicBezTo>
                      <a:pt x="788207" y="54785"/>
                      <a:pt x="802068" y="219139"/>
                      <a:pt x="823190" y="262703"/>
                    </a:cubicBezTo>
                    <a:cubicBezTo>
                      <a:pt x="910318" y="542568"/>
                      <a:pt x="1018567" y="796030"/>
                      <a:pt x="1099754" y="1077214"/>
                    </a:cubicBezTo>
                    <a:cubicBezTo>
                      <a:pt x="1136718" y="1204605"/>
                      <a:pt x="1303712" y="2119445"/>
                      <a:pt x="1366418" y="2444854"/>
                    </a:cubicBezTo>
                    <a:cubicBezTo>
                      <a:pt x="1415262" y="2698316"/>
                      <a:pt x="1465426" y="2952438"/>
                      <a:pt x="1514271" y="3205901"/>
                    </a:cubicBezTo>
                    <a:cubicBezTo>
                      <a:pt x="1523511" y="3252105"/>
                      <a:pt x="1528792" y="3299629"/>
                      <a:pt x="1540673" y="3344513"/>
                    </a:cubicBezTo>
                    <a:cubicBezTo>
                      <a:pt x="1549254" y="3375535"/>
                      <a:pt x="1536712" y="3382136"/>
                      <a:pt x="1511630" y="3387417"/>
                    </a:cubicBezTo>
                    <a:cubicBezTo>
                      <a:pt x="1417242" y="3408538"/>
                      <a:pt x="1320874" y="3419759"/>
                      <a:pt x="1224505" y="3428340"/>
                    </a:cubicBezTo>
                    <a:cubicBezTo>
                      <a:pt x="984244" y="3449462"/>
                      <a:pt x="743983" y="3458042"/>
                      <a:pt x="503062" y="3463323"/>
                    </a:cubicBezTo>
                    <a:cubicBezTo>
                      <a:pt x="438376" y="3464643"/>
                      <a:pt x="373691" y="3471244"/>
                      <a:pt x="309005" y="3475204"/>
                    </a:cubicBezTo>
                    <a:cubicBezTo>
                      <a:pt x="290523" y="3479825"/>
                      <a:pt x="268081" y="3069269"/>
                      <a:pt x="248940" y="2975540"/>
                    </a:cubicBezTo>
                    <a:close/>
                  </a:path>
                </a:pathLst>
              </a:custGeom>
              <a:solidFill>
                <a:schemeClr val="bg1">
                  <a:lumMod val="85000"/>
                </a:schemeClr>
              </a:solidFill>
              <a:ln w="6595" cap="flat">
                <a:noFill/>
                <a:prstDash val="solid"/>
                <a:miter/>
              </a:ln>
            </p:spPr>
            <p:txBody>
              <a:bodyPr rtlCol="0" anchor="ctr"/>
              <a:lstStyle/>
              <a:p>
                <a:endParaRPr lang="en-US"/>
              </a:p>
            </p:txBody>
          </p:sp>
          <p:sp>
            <p:nvSpPr>
              <p:cNvPr id="25" name="Freeform: Shape 148">
                <a:extLst>
                  <a:ext uri="{FF2B5EF4-FFF2-40B4-BE49-F238E27FC236}">
                    <a16:creationId xmlns:a16="http://schemas.microsoft.com/office/drawing/2014/main" id="{998CE0A9-37FA-460A-A235-02F0121C4548}"/>
                  </a:ext>
                </a:extLst>
              </p:cNvPr>
              <p:cNvSpPr/>
              <p:nvPr/>
            </p:nvSpPr>
            <p:spPr>
              <a:xfrm>
                <a:off x="2120158" y="4096642"/>
                <a:ext cx="558318" cy="2268576"/>
              </a:xfrm>
              <a:custGeom>
                <a:avLst/>
                <a:gdLst>
                  <a:gd name="connsiteX0" fmla="*/ 221061 w 737634"/>
                  <a:gd name="connsiteY0" fmla="*/ 100587 h 2997181"/>
                  <a:gd name="connsiteX1" fmla="*/ 215121 w 737634"/>
                  <a:gd name="connsiteY1" fmla="*/ 139530 h 2997181"/>
                  <a:gd name="connsiteX2" fmla="*/ 218421 w 737634"/>
                  <a:gd name="connsiteY2" fmla="*/ 344148 h 2997181"/>
                  <a:gd name="connsiteX3" fmla="*/ 734586 w 737634"/>
                  <a:gd name="connsiteY3" fmla="*/ 2748078 h 2997181"/>
                  <a:gd name="connsiteX4" fmla="*/ 708844 w 737634"/>
                  <a:gd name="connsiteY4" fmla="*/ 2823325 h 2997181"/>
                  <a:gd name="connsiteX5" fmla="*/ 553070 w 737634"/>
                  <a:gd name="connsiteY5" fmla="*/ 2988340 h 2997181"/>
                  <a:gd name="connsiteX6" fmla="*/ 519407 w 737634"/>
                  <a:gd name="connsiteY6" fmla="*/ 2985699 h 2997181"/>
                  <a:gd name="connsiteX7" fmla="*/ 342512 w 737634"/>
                  <a:gd name="connsiteY7" fmla="*/ 2772501 h 2997181"/>
                  <a:gd name="connsiteX8" fmla="*/ 325350 w 737634"/>
                  <a:gd name="connsiteY8" fmla="*/ 2730917 h 2997181"/>
                  <a:gd name="connsiteX9" fmla="*/ 92350 w 737634"/>
                  <a:gd name="connsiteY9" fmla="*/ 335567 h 2997181"/>
                  <a:gd name="connsiteX10" fmla="*/ 16443 w 737634"/>
                  <a:gd name="connsiteY10" fmla="*/ 175173 h 2997181"/>
                  <a:gd name="connsiteX11" fmla="*/ 11163 w 737634"/>
                  <a:gd name="connsiteY11" fmla="*/ 115108 h 2997181"/>
                  <a:gd name="connsiteX12" fmla="*/ 73208 w 737634"/>
                  <a:gd name="connsiteY12" fmla="*/ 14119 h 2997181"/>
                  <a:gd name="connsiteX13" fmla="*/ 106211 w 737634"/>
                  <a:gd name="connsiteY13" fmla="*/ 7518 h 2997181"/>
                  <a:gd name="connsiteX14" fmla="*/ 203240 w 737634"/>
                  <a:gd name="connsiteY14" fmla="*/ 75504 h 2997181"/>
                  <a:gd name="connsiteX15" fmla="*/ 221061 w 737634"/>
                  <a:gd name="connsiteY15" fmla="*/ 100587 h 299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7634" h="2997181">
                    <a:moveTo>
                      <a:pt x="221061" y="100587"/>
                    </a:moveTo>
                    <a:cubicBezTo>
                      <a:pt x="219081" y="113788"/>
                      <a:pt x="218421" y="126989"/>
                      <a:pt x="215121" y="139530"/>
                    </a:cubicBezTo>
                    <a:cubicBezTo>
                      <a:pt x="197299" y="208176"/>
                      <a:pt x="203240" y="274842"/>
                      <a:pt x="218421" y="344148"/>
                    </a:cubicBezTo>
                    <a:cubicBezTo>
                      <a:pt x="306869" y="738862"/>
                      <a:pt x="642178" y="2334882"/>
                      <a:pt x="734586" y="2748078"/>
                    </a:cubicBezTo>
                    <a:cubicBezTo>
                      <a:pt x="741847" y="2781081"/>
                      <a:pt x="737226" y="2801543"/>
                      <a:pt x="708844" y="2823325"/>
                    </a:cubicBezTo>
                    <a:cubicBezTo>
                      <a:pt x="648779" y="2868869"/>
                      <a:pt x="611155" y="2938835"/>
                      <a:pt x="553070" y="2988340"/>
                    </a:cubicBezTo>
                    <a:cubicBezTo>
                      <a:pt x="539209" y="3000221"/>
                      <a:pt x="531288" y="3000880"/>
                      <a:pt x="519407" y="2985699"/>
                    </a:cubicBezTo>
                    <a:cubicBezTo>
                      <a:pt x="461322" y="2913753"/>
                      <a:pt x="401917" y="2843127"/>
                      <a:pt x="342512" y="2772501"/>
                    </a:cubicBezTo>
                    <a:cubicBezTo>
                      <a:pt x="331951" y="2759959"/>
                      <a:pt x="326670" y="2746758"/>
                      <a:pt x="325350" y="2730917"/>
                    </a:cubicBezTo>
                    <a:cubicBezTo>
                      <a:pt x="298948" y="2461613"/>
                      <a:pt x="102911" y="503882"/>
                      <a:pt x="92350" y="335567"/>
                    </a:cubicBezTo>
                    <a:cubicBezTo>
                      <a:pt x="88390" y="267581"/>
                      <a:pt x="60007" y="219397"/>
                      <a:pt x="16443" y="175173"/>
                    </a:cubicBezTo>
                    <a:cubicBezTo>
                      <a:pt x="-2699" y="156031"/>
                      <a:pt x="-5999" y="138870"/>
                      <a:pt x="11163" y="115108"/>
                    </a:cubicBezTo>
                    <a:cubicBezTo>
                      <a:pt x="34265" y="83425"/>
                      <a:pt x="54066" y="48442"/>
                      <a:pt x="73208" y="14119"/>
                    </a:cubicBezTo>
                    <a:cubicBezTo>
                      <a:pt x="83109" y="-3042"/>
                      <a:pt x="91030" y="-3702"/>
                      <a:pt x="106211" y="7518"/>
                    </a:cubicBezTo>
                    <a:cubicBezTo>
                      <a:pt x="137894" y="31281"/>
                      <a:pt x="170897" y="53063"/>
                      <a:pt x="203240" y="75504"/>
                    </a:cubicBezTo>
                    <a:cubicBezTo>
                      <a:pt x="213140" y="81445"/>
                      <a:pt x="225021" y="86065"/>
                      <a:pt x="221061" y="100587"/>
                    </a:cubicBezTo>
                    <a:close/>
                  </a:path>
                </a:pathLst>
              </a:custGeom>
              <a:solidFill>
                <a:schemeClr val="accent2"/>
              </a:solidFill>
              <a:ln w="6595" cap="flat">
                <a:noFill/>
                <a:prstDash val="solid"/>
                <a:miter/>
              </a:ln>
            </p:spPr>
            <p:txBody>
              <a:bodyPr rtlCol="0" anchor="ctr"/>
              <a:lstStyle/>
              <a:p>
                <a:endParaRPr lang="en-US"/>
              </a:p>
            </p:txBody>
          </p:sp>
          <p:sp>
            <p:nvSpPr>
              <p:cNvPr id="26" name="Freeform: Shape 149">
                <a:extLst>
                  <a:ext uri="{FF2B5EF4-FFF2-40B4-BE49-F238E27FC236}">
                    <a16:creationId xmlns:a16="http://schemas.microsoft.com/office/drawing/2014/main" id="{9EAFC4F3-5687-457D-BA74-BC75784EFB39}"/>
                  </a:ext>
                </a:extLst>
              </p:cNvPr>
              <p:cNvSpPr/>
              <p:nvPr/>
            </p:nvSpPr>
            <p:spPr>
              <a:xfrm>
                <a:off x="2351728" y="3163980"/>
                <a:ext cx="81296" cy="89035"/>
              </a:xfrm>
              <a:custGeom>
                <a:avLst/>
                <a:gdLst>
                  <a:gd name="connsiteX0" fmla="*/ 94481 w 107406"/>
                  <a:gd name="connsiteY0" fmla="*/ 47786 h 117632"/>
                  <a:gd name="connsiteX1" fmla="*/ 66629 w 107406"/>
                  <a:gd name="connsiteY1" fmla="*/ 106603 h 117632"/>
                  <a:gd name="connsiteX2" fmla="*/ 12926 w 107406"/>
                  <a:gd name="connsiteY2" fmla="*/ 69846 h 117632"/>
                  <a:gd name="connsiteX3" fmla="*/ 40778 w 107406"/>
                  <a:gd name="connsiteY3" fmla="*/ 11030 h 117632"/>
                  <a:gd name="connsiteX4" fmla="*/ 94481 w 107406"/>
                  <a:gd name="connsiteY4" fmla="*/ 47786 h 117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06" h="117632">
                    <a:moveTo>
                      <a:pt x="94481" y="47786"/>
                    </a:moveTo>
                    <a:cubicBezTo>
                      <a:pt x="101620" y="74178"/>
                      <a:pt x="89150" y="100511"/>
                      <a:pt x="66629" y="106603"/>
                    </a:cubicBezTo>
                    <a:cubicBezTo>
                      <a:pt x="44108" y="112694"/>
                      <a:pt x="20064" y="96238"/>
                      <a:pt x="12926" y="69846"/>
                    </a:cubicBezTo>
                    <a:cubicBezTo>
                      <a:pt x="5787" y="43454"/>
                      <a:pt x="18257" y="17121"/>
                      <a:pt x="40778" y="11030"/>
                    </a:cubicBezTo>
                    <a:cubicBezTo>
                      <a:pt x="63299" y="4938"/>
                      <a:pt x="87343" y="21395"/>
                      <a:pt x="94481" y="47786"/>
                    </a:cubicBezTo>
                    <a:close/>
                  </a:path>
                </a:pathLst>
              </a:custGeom>
              <a:solidFill>
                <a:schemeClr val="tx1">
                  <a:lumMod val="75000"/>
                  <a:lumOff val="25000"/>
                </a:schemeClr>
              </a:solidFill>
              <a:ln w="6595" cap="flat">
                <a:noFill/>
                <a:prstDash val="solid"/>
                <a:miter/>
              </a:ln>
            </p:spPr>
            <p:txBody>
              <a:bodyPr rtlCol="0" anchor="ctr"/>
              <a:lstStyle/>
              <a:p>
                <a:endParaRPr lang="en-US"/>
              </a:p>
            </p:txBody>
          </p:sp>
          <p:sp>
            <p:nvSpPr>
              <p:cNvPr id="27" name="Freeform: Shape 150">
                <a:extLst>
                  <a:ext uri="{FF2B5EF4-FFF2-40B4-BE49-F238E27FC236}">
                    <a16:creationId xmlns:a16="http://schemas.microsoft.com/office/drawing/2014/main" id="{429CB070-AD70-4D2F-8999-6D8CB696543D}"/>
                  </a:ext>
                </a:extLst>
              </p:cNvPr>
              <p:cNvSpPr/>
              <p:nvPr/>
            </p:nvSpPr>
            <p:spPr>
              <a:xfrm>
                <a:off x="1105926" y="6302973"/>
                <a:ext cx="253797" cy="257079"/>
              </a:xfrm>
              <a:custGeom>
                <a:avLst/>
                <a:gdLst>
                  <a:gd name="connsiteX0" fmla="*/ 335309 w 335309"/>
                  <a:gd name="connsiteY0" fmla="*/ 24549 h 339646"/>
                  <a:gd name="connsiteX1" fmla="*/ 260723 w 335309"/>
                  <a:gd name="connsiteY1" fmla="*/ 127 h 339646"/>
                  <a:gd name="connsiteX2" fmla="*/ 168315 w 335309"/>
                  <a:gd name="connsiteY2" fmla="*/ 96496 h 339646"/>
                  <a:gd name="connsiteX3" fmla="*/ 0 w 335309"/>
                  <a:gd name="connsiteY3" fmla="*/ 328176 h 339646"/>
                  <a:gd name="connsiteX4" fmla="*/ 95048 w 335309"/>
                  <a:gd name="connsiteY4" fmla="*/ 328176 h 339646"/>
                  <a:gd name="connsiteX5" fmla="*/ 189437 w 335309"/>
                  <a:gd name="connsiteY5" fmla="*/ 301773 h 339646"/>
                  <a:gd name="connsiteX6" fmla="*/ 318808 w 335309"/>
                  <a:gd name="connsiteY6" fmla="*/ 337417 h 339646"/>
                  <a:gd name="connsiteX7" fmla="*/ 324088 w 335309"/>
                  <a:gd name="connsiteY7" fmla="*/ 161181 h 339646"/>
                  <a:gd name="connsiteX8" fmla="*/ 335309 w 335309"/>
                  <a:gd name="connsiteY8" fmla="*/ 24549 h 33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309" h="339646">
                    <a:moveTo>
                      <a:pt x="335309" y="24549"/>
                    </a:moveTo>
                    <a:cubicBezTo>
                      <a:pt x="328709" y="19929"/>
                      <a:pt x="283825" y="-1853"/>
                      <a:pt x="260723" y="127"/>
                    </a:cubicBezTo>
                    <a:cubicBezTo>
                      <a:pt x="231020" y="21249"/>
                      <a:pt x="189437" y="68113"/>
                      <a:pt x="168315" y="96496"/>
                    </a:cubicBezTo>
                    <a:cubicBezTo>
                      <a:pt x="163694" y="103096"/>
                      <a:pt x="50824" y="262830"/>
                      <a:pt x="0" y="328176"/>
                    </a:cubicBezTo>
                    <a:cubicBezTo>
                      <a:pt x="31023" y="340717"/>
                      <a:pt x="66006" y="345997"/>
                      <a:pt x="95048" y="328176"/>
                    </a:cubicBezTo>
                    <a:cubicBezTo>
                      <a:pt x="122111" y="311014"/>
                      <a:pt x="158414" y="291213"/>
                      <a:pt x="189437" y="301773"/>
                    </a:cubicBezTo>
                    <a:cubicBezTo>
                      <a:pt x="228380" y="314975"/>
                      <a:pt x="279204" y="327516"/>
                      <a:pt x="318808" y="337417"/>
                    </a:cubicBezTo>
                    <a:lnTo>
                      <a:pt x="324088" y="161181"/>
                    </a:lnTo>
                    <a:lnTo>
                      <a:pt x="335309" y="24549"/>
                    </a:lnTo>
                    <a:close/>
                  </a:path>
                </a:pathLst>
              </a:custGeom>
              <a:solidFill>
                <a:schemeClr val="bg1">
                  <a:lumMod val="85000"/>
                </a:schemeClr>
              </a:solidFill>
              <a:ln w="6595" cap="flat">
                <a:noFill/>
                <a:prstDash val="solid"/>
                <a:miter/>
              </a:ln>
            </p:spPr>
            <p:txBody>
              <a:bodyPr rtlCol="0" anchor="ctr"/>
              <a:lstStyle/>
              <a:p>
                <a:endParaRPr lang="en-US"/>
              </a:p>
            </p:txBody>
          </p:sp>
          <p:sp>
            <p:nvSpPr>
              <p:cNvPr id="28" name="Freeform: Shape 151">
                <a:extLst>
                  <a:ext uri="{FF2B5EF4-FFF2-40B4-BE49-F238E27FC236}">
                    <a16:creationId xmlns:a16="http://schemas.microsoft.com/office/drawing/2014/main" id="{C46D26AC-25F1-4A19-B6BB-1AE4E98A3F88}"/>
                  </a:ext>
                </a:extLst>
              </p:cNvPr>
              <p:cNvSpPr/>
              <p:nvPr/>
            </p:nvSpPr>
            <p:spPr>
              <a:xfrm>
                <a:off x="1343086" y="6226990"/>
                <a:ext cx="744560" cy="454775"/>
              </a:xfrm>
              <a:custGeom>
                <a:avLst/>
                <a:gdLst>
                  <a:gd name="connsiteX0" fmla="*/ 945401 w 983694"/>
                  <a:gd name="connsiteY0" fmla="*/ 155299 h 600838"/>
                  <a:gd name="connsiteX1" fmla="*/ 811409 w 983694"/>
                  <a:gd name="connsiteY1" fmla="*/ 71472 h 600838"/>
                  <a:gd name="connsiteX2" fmla="*/ 493261 w 983694"/>
                  <a:gd name="connsiteY2" fmla="*/ 10086 h 600838"/>
                  <a:gd name="connsiteX3" fmla="*/ 238479 w 983694"/>
                  <a:gd name="connsiteY3" fmla="*/ 105795 h 600838"/>
                  <a:gd name="connsiteX4" fmla="*/ 139470 w 983694"/>
                  <a:gd name="connsiteY4" fmla="*/ 115696 h 600838"/>
                  <a:gd name="connsiteX5" fmla="*/ 25280 w 983694"/>
                  <a:gd name="connsiteY5" fmla="*/ 132857 h 600838"/>
                  <a:gd name="connsiteX6" fmla="*/ 198 w 983694"/>
                  <a:gd name="connsiteY6" fmla="*/ 437144 h 600838"/>
                  <a:gd name="connsiteX7" fmla="*/ 198 w 983694"/>
                  <a:gd name="connsiteY7" fmla="*/ 437144 h 600838"/>
                  <a:gd name="connsiteX8" fmla="*/ 198 w 983694"/>
                  <a:gd name="connsiteY8" fmla="*/ 437144 h 600838"/>
                  <a:gd name="connsiteX9" fmla="*/ 21320 w 983694"/>
                  <a:gd name="connsiteY9" fmla="*/ 451005 h 600838"/>
                  <a:gd name="connsiteX10" fmla="*/ 272142 w 983694"/>
                  <a:gd name="connsiteY10" fmla="*/ 549354 h 600838"/>
                  <a:gd name="connsiteX11" fmla="*/ 351349 w 983694"/>
                  <a:gd name="connsiteY11" fmla="*/ 580377 h 600838"/>
                  <a:gd name="connsiteX12" fmla="*/ 411414 w 983694"/>
                  <a:gd name="connsiteY12" fmla="*/ 596218 h 600838"/>
                  <a:gd name="connsiteX13" fmla="*/ 783026 w 983694"/>
                  <a:gd name="connsiteY13" fmla="*/ 600838 h 600838"/>
                  <a:gd name="connsiteX14" fmla="*/ 822630 w 983694"/>
                  <a:gd name="connsiteY14" fmla="*/ 583677 h 600838"/>
                  <a:gd name="connsiteX15" fmla="*/ 952661 w 983694"/>
                  <a:gd name="connsiteY15" fmla="*/ 435164 h 600838"/>
                  <a:gd name="connsiteX16" fmla="*/ 978404 w 983694"/>
                  <a:gd name="connsiteY16" fmla="*/ 390280 h 600838"/>
                  <a:gd name="connsiteX17" fmla="*/ 983684 w 983694"/>
                  <a:gd name="connsiteY17" fmla="*/ 218005 h 600838"/>
                  <a:gd name="connsiteX18" fmla="*/ 945401 w 983694"/>
                  <a:gd name="connsiteY18" fmla="*/ 155299 h 60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3694" h="600838">
                    <a:moveTo>
                      <a:pt x="945401" y="155299"/>
                    </a:moveTo>
                    <a:cubicBezTo>
                      <a:pt x="900517" y="127577"/>
                      <a:pt x="856953" y="97874"/>
                      <a:pt x="811409" y="71472"/>
                    </a:cubicBezTo>
                    <a:cubicBezTo>
                      <a:pt x="713060" y="14707"/>
                      <a:pt x="608111" y="-17636"/>
                      <a:pt x="493261" y="10086"/>
                    </a:cubicBezTo>
                    <a:cubicBezTo>
                      <a:pt x="404153" y="31208"/>
                      <a:pt x="320326" y="65531"/>
                      <a:pt x="238479" y="105795"/>
                    </a:cubicBezTo>
                    <a:cubicBezTo>
                      <a:pt x="206796" y="118996"/>
                      <a:pt x="172473" y="110415"/>
                      <a:pt x="139470" y="115696"/>
                    </a:cubicBezTo>
                    <a:cubicBezTo>
                      <a:pt x="101847" y="121636"/>
                      <a:pt x="63563" y="132857"/>
                      <a:pt x="25280" y="132857"/>
                    </a:cubicBezTo>
                    <a:cubicBezTo>
                      <a:pt x="11419" y="132857"/>
                      <a:pt x="-1782" y="424603"/>
                      <a:pt x="198" y="437144"/>
                    </a:cubicBezTo>
                    <a:cubicBezTo>
                      <a:pt x="198" y="437144"/>
                      <a:pt x="198" y="437144"/>
                      <a:pt x="198" y="437144"/>
                    </a:cubicBezTo>
                    <a:cubicBezTo>
                      <a:pt x="198" y="437144"/>
                      <a:pt x="198" y="437144"/>
                      <a:pt x="198" y="437144"/>
                    </a:cubicBezTo>
                    <a:cubicBezTo>
                      <a:pt x="4818" y="445725"/>
                      <a:pt x="13399" y="448365"/>
                      <a:pt x="21320" y="451005"/>
                    </a:cubicBezTo>
                    <a:cubicBezTo>
                      <a:pt x="105147" y="483348"/>
                      <a:pt x="188974" y="516351"/>
                      <a:pt x="272142" y="549354"/>
                    </a:cubicBezTo>
                    <a:cubicBezTo>
                      <a:pt x="298544" y="559915"/>
                      <a:pt x="324946" y="570476"/>
                      <a:pt x="351349" y="580377"/>
                    </a:cubicBezTo>
                    <a:cubicBezTo>
                      <a:pt x="370490" y="587637"/>
                      <a:pt x="389632" y="596218"/>
                      <a:pt x="411414" y="596218"/>
                    </a:cubicBezTo>
                    <a:cubicBezTo>
                      <a:pt x="535505" y="596878"/>
                      <a:pt x="658936" y="598858"/>
                      <a:pt x="783026" y="600838"/>
                    </a:cubicBezTo>
                    <a:cubicBezTo>
                      <a:pt x="799528" y="600838"/>
                      <a:pt x="811409" y="596878"/>
                      <a:pt x="822630" y="583677"/>
                    </a:cubicBezTo>
                    <a:cubicBezTo>
                      <a:pt x="865534" y="533513"/>
                      <a:pt x="909098" y="484008"/>
                      <a:pt x="952661" y="435164"/>
                    </a:cubicBezTo>
                    <a:cubicBezTo>
                      <a:pt x="964542" y="421963"/>
                      <a:pt x="973783" y="407441"/>
                      <a:pt x="978404" y="390280"/>
                    </a:cubicBezTo>
                    <a:cubicBezTo>
                      <a:pt x="963882" y="353977"/>
                      <a:pt x="983684" y="243747"/>
                      <a:pt x="983684" y="218005"/>
                    </a:cubicBezTo>
                    <a:cubicBezTo>
                      <a:pt x="984344" y="218665"/>
                      <a:pt x="955302" y="161900"/>
                      <a:pt x="945401" y="155299"/>
                    </a:cubicBezTo>
                    <a:close/>
                  </a:path>
                </a:pathLst>
              </a:custGeom>
              <a:solidFill>
                <a:srgbClr val="FEC88A"/>
              </a:solidFill>
              <a:ln w="342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Freeform: Shape 152">
                <a:extLst>
                  <a:ext uri="{FF2B5EF4-FFF2-40B4-BE49-F238E27FC236}">
                    <a16:creationId xmlns:a16="http://schemas.microsoft.com/office/drawing/2014/main" id="{AFB61A56-DE9C-4723-B00F-C16855F40776}"/>
                  </a:ext>
                </a:extLst>
              </p:cNvPr>
              <p:cNvSpPr/>
              <p:nvPr/>
            </p:nvSpPr>
            <p:spPr>
              <a:xfrm>
                <a:off x="1351230" y="6226990"/>
                <a:ext cx="741474" cy="184687"/>
              </a:xfrm>
              <a:custGeom>
                <a:avLst/>
                <a:gdLst>
                  <a:gd name="connsiteX0" fmla="*/ 937942 w 979617"/>
                  <a:gd name="connsiteY0" fmla="*/ 155299 h 244005"/>
                  <a:gd name="connsiteX1" fmla="*/ 803951 w 979617"/>
                  <a:gd name="connsiteY1" fmla="*/ 71472 h 244005"/>
                  <a:gd name="connsiteX2" fmla="*/ 485803 w 979617"/>
                  <a:gd name="connsiteY2" fmla="*/ 10086 h 244005"/>
                  <a:gd name="connsiteX3" fmla="*/ 231020 w 979617"/>
                  <a:gd name="connsiteY3" fmla="*/ 105795 h 244005"/>
                  <a:gd name="connsiteX4" fmla="*/ 132012 w 979617"/>
                  <a:gd name="connsiteY4" fmla="*/ 115696 h 244005"/>
                  <a:gd name="connsiteX5" fmla="*/ 11221 w 979617"/>
                  <a:gd name="connsiteY5" fmla="*/ 125597 h 244005"/>
                  <a:gd name="connsiteX6" fmla="*/ 0 w 979617"/>
                  <a:gd name="connsiteY6" fmla="*/ 237146 h 244005"/>
                  <a:gd name="connsiteX7" fmla="*/ 686460 w 979617"/>
                  <a:gd name="connsiteY7" fmla="*/ 243087 h 244005"/>
                  <a:gd name="connsiteX8" fmla="*/ 877877 w 979617"/>
                  <a:gd name="connsiteY8" fmla="*/ 242427 h 244005"/>
                  <a:gd name="connsiteX9" fmla="*/ 976886 w 979617"/>
                  <a:gd name="connsiteY9" fmla="*/ 218665 h 244005"/>
                  <a:gd name="connsiteX10" fmla="*/ 976886 w 979617"/>
                  <a:gd name="connsiteY10" fmla="*/ 218665 h 244005"/>
                  <a:gd name="connsiteX11" fmla="*/ 976886 w 979617"/>
                  <a:gd name="connsiteY11" fmla="*/ 218665 h 244005"/>
                  <a:gd name="connsiteX12" fmla="*/ 937942 w 979617"/>
                  <a:gd name="connsiteY12" fmla="*/ 155299 h 24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9617" h="244005">
                    <a:moveTo>
                      <a:pt x="937942" y="155299"/>
                    </a:moveTo>
                    <a:cubicBezTo>
                      <a:pt x="893058" y="127577"/>
                      <a:pt x="849494" y="97874"/>
                      <a:pt x="803951" y="71472"/>
                    </a:cubicBezTo>
                    <a:cubicBezTo>
                      <a:pt x="705602" y="14707"/>
                      <a:pt x="600653" y="-17636"/>
                      <a:pt x="485803" y="10086"/>
                    </a:cubicBezTo>
                    <a:cubicBezTo>
                      <a:pt x="396695" y="31208"/>
                      <a:pt x="312867" y="65531"/>
                      <a:pt x="231020" y="105795"/>
                    </a:cubicBezTo>
                    <a:cubicBezTo>
                      <a:pt x="199338" y="118996"/>
                      <a:pt x="165014" y="110415"/>
                      <a:pt x="132012" y="115696"/>
                    </a:cubicBezTo>
                    <a:cubicBezTo>
                      <a:pt x="94388" y="121636"/>
                      <a:pt x="50164" y="122957"/>
                      <a:pt x="11221" y="125597"/>
                    </a:cubicBezTo>
                    <a:cubicBezTo>
                      <a:pt x="11221" y="142758"/>
                      <a:pt x="4620" y="183022"/>
                      <a:pt x="0" y="237146"/>
                    </a:cubicBezTo>
                    <a:cubicBezTo>
                      <a:pt x="205278" y="233186"/>
                      <a:pt x="480522" y="247707"/>
                      <a:pt x="686460" y="243087"/>
                    </a:cubicBezTo>
                    <a:cubicBezTo>
                      <a:pt x="742565" y="241767"/>
                      <a:pt x="821772" y="245727"/>
                      <a:pt x="877877" y="242427"/>
                    </a:cubicBezTo>
                    <a:cubicBezTo>
                      <a:pt x="905599" y="241107"/>
                      <a:pt x="969625" y="206124"/>
                      <a:pt x="976886" y="218665"/>
                    </a:cubicBezTo>
                    <a:cubicBezTo>
                      <a:pt x="976886" y="218665"/>
                      <a:pt x="976886" y="218665"/>
                      <a:pt x="976886" y="218665"/>
                    </a:cubicBezTo>
                    <a:cubicBezTo>
                      <a:pt x="976886" y="218665"/>
                      <a:pt x="976886" y="218665"/>
                      <a:pt x="976886" y="218665"/>
                    </a:cubicBezTo>
                    <a:cubicBezTo>
                      <a:pt x="990747" y="200183"/>
                      <a:pt x="947843" y="161900"/>
                      <a:pt x="937942" y="155299"/>
                    </a:cubicBezTo>
                    <a:close/>
                  </a:path>
                </a:pathLst>
              </a:custGeom>
              <a:solidFill>
                <a:srgbClr val="FEAB77"/>
              </a:solidFill>
              <a:ln w="342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grpSp>
    </p:spTree>
    <p:extLst>
      <p:ext uri="{BB962C8B-B14F-4D97-AF65-F5344CB8AC3E}">
        <p14:creationId xmlns:p14="http://schemas.microsoft.com/office/powerpoint/2010/main" val="2028014333"/>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8319" y="391885"/>
            <a:ext cx="1148258" cy="1483027"/>
          </a:xfrm>
          <a:prstGeom prst="rect">
            <a:avLst/>
          </a:prstGeom>
        </p:spPr>
      </p:pic>
      <p:sp>
        <p:nvSpPr>
          <p:cNvPr id="10" name="Rectangle 9"/>
          <p:cNvSpPr/>
          <p:nvPr/>
        </p:nvSpPr>
        <p:spPr>
          <a:xfrm>
            <a:off x="3228392" y="858712"/>
            <a:ext cx="6096000" cy="3036152"/>
          </a:xfrm>
          <a:prstGeom prst="rect">
            <a:avLst/>
          </a:prstGeom>
        </p:spPr>
        <p:txBody>
          <a:bodyPr>
            <a:spAutoFit/>
          </a:bodyPr>
          <a:lstStyle/>
          <a:p>
            <a:pPr>
              <a:lnSpc>
                <a:spcPct val="250000"/>
              </a:lnSpc>
            </a:pPr>
            <a:r>
              <a:rPr lang="en-US" sz="2000" dirty="0"/>
              <a:t>reinforcing the regulations</a:t>
            </a:r>
          </a:p>
          <a:p>
            <a:pPr>
              <a:lnSpc>
                <a:spcPct val="250000"/>
              </a:lnSpc>
            </a:pPr>
            <a:r>
              <a:rPr lang="en-US" sz="2000" dirty="0"/>
              <a:t>promoting the innovative tech-enabled services</a:t>
            </a:r>
          </a:p>
          <a:p>
            <a:pPr>
              <a:lnSpc>
                <a:spcPct val="250000"/>
              </a:lnSpc>
            </a:pPr>
            <a:r>
              <a:rPr lang="en-US" sz="2000" dirty="0"/>
              <a:t>along with introducing mandatory business lines</a:t>
            </a:r>
          </a:p>
          <a:p>
            <a:pPr>
              <a:lnSpc>
                <a:spcPct val="250000"/>
              </a:lnSpc>
            </a:pPr>
            <a:r>
              <a:rPr lang="en-US" sz="2000" dirty="0"/>
              <a:t>diversifying the economic activities</a:t>
            </a:r>
          </a:p>
        </p:txBody>
      </p:sp>
      <p:sp>
        <p:nvSpPr>
          <p:cNvPr id="19" name="Oval 18">
            <a:extLst>
              <a:ext uri="{FF2B5EF4-FFF2-40B4-BE49-F238E27FC236}">
                <a16:creationId xmlns:a16="http://schemas.microsoft.com/office/drawing/2014/main" id="{932709BC-6A2B-43D8-9212-67DF4B7D173F}"/>
              </a:ext>
            </a:extLst>
          </p:cNvPr>
          <p:cNvSpPr/>
          <p:nvPr/>
        </p:nvSpPr>
        <p:spPr>
          <a:xfrm>
            <a:off x="2662747" y="1134572"/>
            <a:ext cx="528323" cy="47640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2164DC9-14E5-49AB-8C23-F28B04B1C6E8}"/>
              </a:ext>
            </a:extLst>
          </p:cNvPr>
          <p:cNvSpPr/>
          <p:nvPr/>
        </p:nvSpPr>
        <p:spPr>
          <a:xfrm>
            <a:off x="2667760" y="2633913"/>
            <a:ext cx="528323" cy="5011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E633485-4F7D-4281-A18A-15C8917117E0}"/>
              </a:ext>
            </a:extLst>
          </p:cNvPr>
          <p:cNvSpPr/>
          <p:nvPr/>
        </p:nvSpPr>
        <p:spPr>
          <a:xfrm>
            <a:off x="2668893" y="3430236"/>
            <a:ext cx="518555" cy="5012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A2C7862-1CA9-450D-8710-569CEB253A9B}"/>
              </a:ext>
            </a:extLst>
          </p:cNvPr>
          <p:cNvSpPr/>
          <p:nvPr/>
        </p:nvSpPr>
        <p:spPr>
          <a:xfrm>
            <a:off x="2677528" y="1893573"/>
            <a:ext cx="518555" cy="47640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610762" y="4494275"/>
            <a:ext cx="5879789" cy="954107"/>
          </a:xfrm>
          <a:prstGeom prst="rect">
            <a:avLst/>
          </a:prstGeom>
        </p:spPr>
        <p:txBody>
          <a:bodyPr wrap="square">
            <a:spAutoFit/>
          </a:bodyPr>
          <a:lstStyle/>
          <a:p>
            <a:r>
              <a:rPr lang="en-US" sz="2800" dirty="0"/>
              <a:t>Will help the growth of gross written premiums (GWP</a:t>
            </a:r>
            <a:r>
              <a:rPr lang="en-US" sz="2800" dirty="0" smtClean="0"/>
              <a:t>)</a:t>
            </a:r>
            <a:endParaRPr lang="en-US" sz="2800" dirty="0"/>
          </a:p>
        </p:txBody>
      </p:sp>
      <p:sp>
        <p:nvSpPr>
          <p:cNvPr id="23" name="Oval 22">
            <a:extLst>
              <a:ext uri="{FF2B5EF4-FFF2-40B4-BE49-F238E27FC236}">
                <a16:creationId xmlns:a16="http://schemas.microsoft.com/office/drawing/2014/main" id="{72840679-3BE0-4D46-A11D-8C055A7F419F}"/>
              </a:ext>
            </a:extLst>
          </p:cNvPr>
          <p:cNvSpPr/>
          <p:nvPr/>
        </p:nvSpPr>
        <p:spPr>
          <a:xfrm rot="8100000">
            <a:off x="2605242" y="4536168"/>
            <a:ext cx="833000" cy="833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ame 17">
            <a:extLst>
              <a:ext uri="{FF2B5EF4-FFF2-40B4-BE49-F238E27FC236}">
                <a16:creationId xmlns:a16="http://schemas.microsoft.com/office/drawing/2014/main" id="{E0C4966E-1281-43C5-BCD4-262CCF74A4BF}"/>
              </a:ext>
            </a:extLst>
          </p:cNvPr>
          <p:cNvSpPr/>
          <p:nvPr/>
        </p:nvSpPr>
        <p:spPr>
          <a:xfrm>
            <a:off x="2841906" y="4739123"/>
            <a:ext cx="366321" cy="370442"/>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5" name="Freeform: Shape 3">
            <a:extLst>
              <a:ext uri="{FF2B5EF4-FFF2-40B4-BE49-F238E27FC236}">
                <a16:creationId xmlns:a16="http://schemas.microsoft.com/office/drawing/2014/main" id="{D112705B-739F-476B-A8B8-523FBAAADAB0}"/>
              </a:ext>
            </a:extLst>
          </p:cNvPr>
          <p:cNvSpPr/>
          <p:nvPr/>
        </p:nvSpPr>
        <p:spPr>
          <a:xfrm>
            <a:off x="6531428" y="3894864"/>
            <a:ext cx="5585927" cy="2926475"/>
          </a:xfrm>
          <a:custGeom>
            <a:avLst/>
            <a:gdLst>
              <a:gd name="connsiteX0" fmla="*/ 1064151 w 2969257"/>
              <a:gd name="connsiteY0" fmla="*/ 935232 h 2235661"/>
              <a:gd name="connsiteX1" fmla="*/ 1755891 w 2969257"/>
              <a:gd name="connsiteY1" fmla="*/ 1096946 h 2235661"/>
              <a:gd name="connsiteX2" fmla="*/ 1823878 w 2969257"/>
              <a:gd name="connsiteY2" fmla="*/ 1078465 h 2235661"/>
              <a:gd name="connsiteX3" fmla="*/ 2653570 w 2969257"/>
              <a:gd name="connsiteY3" fmla="*/ 270554 h 2235661"/>
              <a:gd name="connsiteX4" fmla="*/ 2654230 w 2969257"/>
              <a:gd name="connsiteY4" fmla="*/ 228310 h 2235661"/>
              <a:gd name="connsiteX5" fmla="*/ 2578984 w 2969257"/>
              <a:gd name="connsiteY5" fmla="*/ 154384 h 2235661"/>
              <a:gd name="connsiteX6" fmla="*/ 2586244 w 2969257"/>
              <a:gd name="connsiteY6" fmla="*/ 118741 h 2235661"/>
              <a:gd name="connsiteX7" fmla="*/ 2938055 w 2969257"/>
              <a:gd name="connsiteY7" fmla="*/ 5211 h 2235661"/>
              <a:gd name="connsiteX8" fmla="*/ 2965778 w 2969257"/>
              <a:gd name="connsiteY8" fmla="*/ 4551 h 2235661"/>
              <a:gd name="connsiteX9" fmla="*/ 2964457 w 2969257"/>
              <a:gd name="connsiteY9" fmla="*/ 29633 h 2235661"/>
              <a:gd name="connsiteX10" fmla="*/ 2857528 w 2969257"/>
              <a:gd name="connsiteY10" fmla="*/ 383424 h 2235661"/>
              <a:gd name="connsiteX11" fmla="*/ 2817924 w 2969257"/>
              <a:gd name="connsiteY11" fmla="*/ 392665 h 2235661"/>
              <a:gd name="connsiteX12" fmla="*/ 2761820 w 2969257"/>
              <a:gd name="connsiteY12" fmla="*/ 336560 h 2235661"/>
              <a:gd name="connsiteX13" fmla="*/ 2714956 w 2969257"/>
              <a:gd name="connsiteY13" fmla="*/ 337220 h 2235661"/>
              <a:gd name="connsiteX14" fmla="*/ 1858200 w 2969257"/>
              <a:gd name="connsiteY14" fmla="*/ 1225657 h 2235661"/>
              <a:gd name="connsiteX15" fmla="*/ 1800115 w 2969257"/>
              <a:gd name="connsiteY15" fmla="*/ 1242159 h 2235661"/>
              <a:gd name="connsiteX16" fmla="*/ 1132137 w 2969257"/>
              <a:gd name="connsiteY16" fmla="*/ 1070544 h 2235661"/>
              <a:gd name="connsiteX17" fmla="*/ 1064151 w 2969257"/>
              <a:gd name="connsiteY17" fmla="*/ 1091666 h 2235661"/>
              <a:gd name="connsiteX18" fmla="*/ 114988 w 2969257"/>
              <a:gd name="connsiteY18" fmla="*/ 2222345 h 2235661"/>
              <a:gd name="connsiteX19" fmla="*/ 74724 w 2969257"/>
              <a:gd name="connsiteY19" fmla="*/ 2225645 h 2235661"/>
              <a:gd name="connsiteX20" fmla="*/ 15979 w 2969257"/>
              <a:gd name="connsiteY20" fmla="*/ 2178121 h 2235661"/>
              <a:gd name="connsiteX21" fmla="*/ 11359 w 2969257"/>
              <a:gd name="connsiteY21" fmla="*/ 2132577 h 2235661"/>
              <a:gd name="connsiteX22" fmla="*/ 1024547 w 2969257"/>
              <a:gd name="connsiteY22" fmla="*/ 954374 h 2235661"/>
              <a:gd name="connsiteX23" fmla="*/ 1064151 w 2969257"/>
              <a:gd name="connsiteY23" fmla="*/ 935232 h 223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69257" h="2235661">
                <a:moveTo>
                  <a:pt x="1064151" y="935232"/>
                </a:moveTo>
                <a:cubicBezTo>
                  <a:pt x="1105074" y="944473"/>
                  <a:pt x="1572395" y="1052722"/>
                  <a:pt x="1755891" y="1096946"/>
                </a:cubicBezTo>
                <a:cubicBezTo>
                  <a:pt x="1783614" y="1103547"/>
                  <a:pt x="1803415" y="1098266"/>
                  <a:pt x="1823878" y="1078465"/>
                </a:cubicBezTo>
                <a:cubicBezTo>
                  <a:pt x="2011334" y="894308"/>
                  <a:pt x="2564462" y="355701"/>
                  <a:pt x="2653570" y="270554"/>
                </a:cubicBezTo>
                <a:cubicBezTo>
                  <a:pt x="2670731" y="254052"/>
                  <a:pt x="2670731" y="243491"/>
                  <a:pt x="2654230" y="228310"/>
                </a:cubicBezTo>
                <a:cubicBezTo>
                  <a:pt x="2628488" y="204548"/>
                  <a:pt x="2604725" y="178806"/>
                  <a:pt x="2578984" y="154384"/>
                </a:cubicBezTo>
                <a:cubicBezTo>
                  <a:pt x="2561162" y="137222"/>
                  <a:pt x="2559842" y="126661"/>
                  <a:pt x="2586244" y="118741"/>
                </a:cubicBezTo>
                <a:cubicBezTo>
                  <a:pt x="2703734" y="81117"/>
                  <a:pt x="2820565" y="42834"/>
                  <a:pt x="2938055" y="5211"/>
                </a:cubicBezTo>
                <a:cubicBezTo>
                  <a:pt x="2947296" y="2570"/>
                  <a:pt x="2957196" y="-4690"/>
                  <a:pt x="2965778" y="4551"/>
                </a:cubicBezTo>
                <a:cubicBezTo>
                  <a:pt x="2973038" y="11811"/>
                  <a:pt x="2967097" y="21712"/>
                  <a:pt x="2964457" y="29633"/>
                </a:cubicBezTo>
                <a:cubicBezTo>
                  <a:pt x="2928814" y="147783"/>
                  <a:pt x="2893171" y="265273"/>
                  <a:pt x="2857528" y="383424"/>
                </a:cubicBezTo>
                <a:cubicBezTo>
                  <a:pt x="2847627" y="416427"/>
                  <a:pt x="2843007" y="417087"/>
                  <a:pt x="2817924" y="392665"/>
                </a:cubicBezTo>
                <a:cubicBezTo>
                  <a:pt x="2798783" y="374183"/>
                  <a:pt x="2778981" y="357021"/>
                  <a:pt x="2761820" y="336560"/>
                </a:cubicBezTo>
                <a:cubicBezTo>
                  <a:pt x="2743998" y="315438"/>
                  <a:pt x="2732117" y="318738"/>
                  <a:pt x="2714956" y="337220"/>
                </a:cubicBezTo>
                <a:cubicBezTo>
                  <a:pt x="2576343" y="481772"/>
                  <a:pt x="2004073" y="1073184"/>
                  <a:pt x="1858200" y="1225657"/>
                </a:cubicBezTo>
                <a:cubicBezTo>
                  <a:pt x="1840379" y="1244139"/>
                  <a:pt x="1824537" y="1248099"/>
                  <a:pt x="1800115" y="1242159"/>
                </a:cubicBezTo>
                <a:cubicBezTo>
                  <a:pt x="1577676" y="1184734"/>
                  <a:pt x="1354576" y="1128629"/>
                  <a:pt x="1132137" y="1070544"/>
                </a:cubicBezTo>
                <a:cubicBezTo>
                  <a:pt x="1102434" y="1062623"/>
                  <a:pt x="1083953" y="1067904"/>
                  <a:pt x="1064151" y="1091666"/>
                </a:cubicBezTo>
                <a:cubicBezTo>
                  <a:pt x="922238" y="1260641"/>
                  <a:pt x="288583" y="2014426"/>
                  <a:pt x="114988" y="2222345"/>
                </a:cubicBezTo>
                <a:cubicBezTo>
                  <a:pt x="100466" y="2239506"/>
                  <a:pt x="89906" y="2239506"/>
                  <a:pt x="74724" y="2225645"/>
                </a:cubicBezTo>
                <a:cubicBezTo>
                  <a:pt x="55583" y="2209143"/>
                  <a:pt x="36441" y="2191982"/>
                  <a:pt x="15979" y="2178121"/>
                </a:cubicBezTo>
                <a:cubicBezTo>
                  <a:pt x="-4483" y="2163600"/>
                  <a:pt x="-4483" y="2150398"/>
                  <a:pt x="11359" y="2132577"/>
                </a:cubicBezTo>
                <a:cubicBezTo>
                  <a:pt x="81985" y="2051390"/>
                  <a:pt x="924879" y="1070544"/>
                  <a:pt x="1024547" y="954374"/>
                </a:cubicBezTo>
                <a:cubicBezTo>
                  <a:pt x="1032468" y="944473"/>
                  <a:pt x="1039729" y="932592"/>
                  <a:pt x="1064151" y="935232"/>
                </a:cubicBezTo>
                <a:close/>
              </a:path>
            </a:pathLst>
          </a:custGeom>
          <a:solidFill>
            <a:schemeClr val="accent3"/>
          </a:solidFill>
          <a:ln w="6595" cap="flat">
            <a:noFill/>
            <a:prstDash val="solid"/>
            <a:miter/>
          </a:ln>
        </p:spPr>
        <p:txBody>
          <a:bodyPr rtlCol="0" anchor="ctr"/>
          <a:lstStyle/>
          <a:p>
            <a:endParaRPr lang="en-US"/>
          </a:p>
        </p:txBody>
      </p:sp>
      <p:sp>
        <p:nvSpPr>
          <p:cNvPr id="4" name="Curved Right Arrow 3"/>
          <p:cNvSpPr/>
          <p:nvPr/>
        </p:nvSpPr>
        <p:spPr>
          <a:xfrm>
            <a:off x="1797852" y="3891228"/>
            <a:ext cx="682388" cy="139499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12937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03854" y="2055193"/>
            <a:ext cx="11402008" cy="954107"/>
          </a:xfrm>
          <a:prstGeom prst="rect">
            <a:avLst/>
          </a:prstGeom>
        </p:spPr>
        <p:txBody>
          <a:bodyPr wrap="square">
            <a:spAutoFit/>
          </a:bodyPr>
          <a:lstStyle/>
          <a:p>
            <a:pPr algn="ctr"/>
            <a:r>
              <a:rPr lang="en-US" sz="2800" b="1" dirty="0">
                <a:solidFill>
                  <a:srgbClr val="003300"/>
                </a:solidFill>
                <a:latin typeface="Comic Sans MS" panose="030F0702030302020204" pitchFamily="66" charset="0"/>
              </a:rPr>
              <a:t>In The Name of </a:t>
            </a:r>
            <a:r>
              <a:rPr lang="en-US" sz="2800" b="1" dirty="0" smtClean="0">
                <a:solidFill>
                  <a:srgbClr val="003300"/>
                </a:solidFill>
                <a:latin typeface="Comic Sans MS" panose="030F0702030302020204" pitchFamily="66" charset="0"/>
              </a:rPr>
              <a:t>God</a:t>
            </a:r>
            <a:endParaRPr lang="fa-IR" sz="2800" b="1" dirty="0" smtClean="0">
              <a:solidFill>
                <a:srgbClr val="003300"/>
              </a:solidFill>
              <a:latin typeface="Comic Sans MS" panose="030F0702030302020204" pitchFamily="66" charset="0"/>
            </a:endParaRPr>
          </a:p>
          <a:p>
            <a:pPr algn="ctr"/>
            <a:r>
              <a:rPr lang="en-US" sz="2800" b="1" dirty="0" smtClean="0">
                <a:solidFill>
                  <a:srgbClr val="003300"/>
                </a:solidFill>
                <a:latin typeface="Comic Sans MS" panose="030F0702030302020204" pitchFamily="66" charset="0"/>
              </a:rPr>
              <a:t>The </a:t>
            </a:r>
            <a:r>
              <a:rPr lang="en-US" sz="2800" b="1" dirty="0">
                <a:solidFill>
                  <a:srgbClr val="003300"/>
                </a:solidFill>
                <a:latin typeface="Comic Sans MS" panose="030F0702030302020204" pitchFamily="66" charset="0"/>
              </a:rPr>
              <a:t>Most Compassionate, The Most Merciful</a:t>
            </a:r>
          </a:p>
        </p:txBody>
      </p:sp>
      <p:sp>
        <p:nvSpPr>
          <p:cNvPr id="3" name="Rectangle 2"/>
          <p:cNvSpPr/>
          <p:nvPr/>
        </p:nvSpPr>
        <p:spPr>
          <a:xfrm>
            <a:off x="1690128" y="3754945"/>
            <a:ext cx="8608951" cy="446276"/>
          </a:xfrm>
          <a:prstGeom prst="rect">
            <a:avLst/>
          </a:prstGeom>
        </p:spPr>
        <p:txBody>
          <a:bodyPr wrap="square">
            <a:spAutoFit/>
          </a:bodyPr>
          <a:lstStyle/>
          <a:p>
            <a:pPr algn="just" rtl="1">
              <a:lnSpc>
                <a:spcPct val="115000"/>
              </a:lnSpc>
              <a:spcAft>
                <a:spcPts val="800"/>
              </a:spcAft>
            </a:pPr>
            <a:r>
              <a:rPr lang="ar-SA" sz="2000" b="1" dirty="0">
                <a:solidFill>
                  <a:srgbClr val="003300"/>
                </a:solidFill>
                <a:latin typeface="Arabic Typesetting" panose="03020402040406030203" pitchFamily="66" charset="-78"/>
                <a:ea typeface="Calibri" panose="020F0502020204030204" pitchFamily="34" charset="0"/>
                <a:cs typeface="QuranTaha" panose="02010000000000000000" pitchFamily="2" charset="-78"/>
              </a:rPr>
              <a:t>یـایها الذین ءامنوا</a:t>
            </a:r>
            <a:r>
              <a:rPr lang="ar-SA" sz="2000" b="1" dirty="0" smtClean="0">
                <a:solidFill>
                  <a:srgbClr val="003300"/>
                </a:solidFill>
                <a:latin typeface="Arabic Typesetting" panose="03020402040406030203" pitchFamily="66" charset="-78"/>
                <a:ea typeface="Calibri" panose="020F0502020204030204" pitchFamily="34" charset="0"/>
                <a:cs typeface="QuranTaha" panose="02010000000000000000" pitchFamily="2" charset="-78"/>
              </a:rPr>
              <a:t>...</a:t>
            </a:r>
            <a:r>
              <a:rPr lang="fa-IR" sz="2000" b="1" dirty="0">
                <a:solidFill>
                  <a:srgbClr val="003300"/>
                </a:solidFill>
                <a:latin typeface="Arabic Typesetting" panose="03020402040406030203" pitchFamily="66" charset="-78"/>
                <a:ea typeface="Calibri" panose="020F0502020204030204" pitchFamily="34" charset="0"/>
                <a:cs typeface="QuranTaha" panose="02010000000000000000" pitchFamily="2" charset="-78"/>
              </a:rPr>
              <a:t> </a:t>
            </a:r>
            <a:r>
              <a:rPr lang="ar-SA" sz="2000" b="1" dirty="0" smtClean="0">
                <a:solidFill>
                  <a:srgbClr val="003300"/>
                </a:solidFill>
                <a:latin typeface="Arabic Typesetting" panose="03020402040406030203" pitchFamily="66" charset="-78"/>
                <a:ea typeface="Calibri" panose="020F0502020204030204" pitchFamily="34" charset="0"/>
                <a:cs typeface="QuranTaha" panose="02010000000000000000" pitchFamily="2" charset="-78"/>
              </a:rPr>
              <a:t>تعاونوا </a:t>
            </a:r>
            <a:r>
              <a:rPr lang="ar-SA" sz="2000" b="1" dirty="0">
                <a:solidFill>
                  <a:srgbClr val="003300"/>
                </a:solidFill>
                <a:latin typeface="Arabic Typesetting" panose="03020402040406030203" pitchFamily="66" charset="-78"/>
                <a:ea typeface="Calibri" panose="020F0502020204030204" pitchFamily="34" charset="0"/>
                <a:cs typeface="QuranTaha" panose="02010000000000000000" pitchFamily="2" charset="-78"/>
              </a:rPr>
              <a:t>علی البر و التقوی و لا تعاونوا علی الاثم </a:t>
            </a:r>
            <a:r>
              <a:rPr lang="ar-SA" sz="2000" b="1" dirty="0" smtClean="0">
                <a:solidFill>
                  <a:srgbClr val="003300"/>
                </a:solidFill>
                <a:latin typeface="Arabic Typesetting" panose="03020402040406030203" pitchFamily="66" charset="-78"/>
                <a:ea typeface="Calibri" panose="020F0502020204030204" pitchFamily="34" charset="0"/>
                <a:cs typeface="QuranTaha" panose="02010000000000000000" pitchFamily="2" charset="-78"/>
              </a:rPr>
              <a:t>والعدوان</a:t>
            </a:r>
            <a:r>
              <a:rPr lang="fa-IR" sz="1600" b="1" dirty="0" smtClean="0">
                <a:solidFill>
                  <a:srgbClr val="003300"/>
                </a:solidFill>
                <a:latin typeface="Arabic Typesetting" panose="03020402040406030203" pitchFamily="66" charset="-78"/>
                <a:ea typeface="Calibri" panose="020F0502020204030204" pitchFamily="34" charset="0"/>
                <a:cs typeface="QuranTaha" panose="02010000000000000000" pitchFamily="2" charset="-78"/>
              </a:rPr>
              <a:t>(سوره </a:t>
            </a:r>
            <a:r>
              <a:rPr lang="fa-IR" sz="1600" b="1" dirty="0">
                <a:solidFill>
                  <a:srgbClr val="003300"/>
                </a:solidFill>
                <a:latin typeface="Arabic Typesetting" panose="03020402040406030203" pitchFamily="66" charset="-78"/>
                <a:ea typeface="Calibri" panose="020F0502020204030204" pitchFamily="34" charset="0"/>
                <a:cs typeface="QuranTaha" panose="02010000000000000000" pitchFamily="2" charset="-78"/>
              </a:rPr>
              <a:t>مائده</a:t>
            </a:r>
            <a:r>
              <a:rPr lang="ar-SA" sz="1600" b="1" dirty="0">
                <a:solidFill>
                  <a:srgbClr val="003300"/>
                </a:solidFill>
                <a:latin typeface="Arabic Typesetting" panose="03020402040406030203" pitchFamily="66" charset="-78"/>
                <a:ea typeface="Calibri" panose="020F0502020204030204" pitchFamily="34" charset="0"/>
                <a:cs typeface="QuranTaha" panose="02010000000000000000" pitchFamily="2" charset="-78"/>
              </a:rPr>
              <a:t>، آیه</a:t>
            </a:r>
            <a:r>
              <a:rPr lang="fa-IR" sz="1600" b="1" dirty="0">
                <a:solidFill>
                  <a:srgbClr val="003300"/>
                </a:solidFill>
                <a:latin typeface="Calibri" panose="020F0502020204030204" pitchFamily="34" charset="0"/>
                <a:ea typeface="Calibri" panose="020F0502020204030204" pitchFamily="34" charset="0"/>
                <a:cs typeface="Times New Roman" panose="02020603050405020304" pitchFamily="18" charset="0"/>
              </a:rPr>
              <a:t>۲</a:t>
            </a:r>
            <a:r>
              <a:rPr lang="ar-SA" sz="1600" b="1" dirty="0">
                <a:solidFill>
                  <a:srgbClr val="003300"/>
                </a:solidFill>
                <a:latin typeface="Arabic Typesetting" panose="03020402040406030203" pitchFamily="66" charset="-78"/>
                <a:ea typeface="Calibri" panose="020F0502020204030204" pitchFamily="34" charset="0"/>
                <a:cs typeface="QuranTaha" panose="02010000000000000000" pitchFamily="2" charset="-78"/>
              </a:rPr>
              <a:t>)</a:t>
            </a:r>
            <a:endParaRPr lang="en-US" sz="1200" dirty="0">
              <a:solidFill>
                <a:srgbClr val="0033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1982081" y="4360993"/>
            <a:ext cx="8420670" cy="646331"/>
          </a:xfrm>
          <a:prstGeom prst="rect">
            <a:avLst/>
          </a:prstGeom>
        </p:spPr>
        <p:txBody>
          <a:bodyPr wrap="square">
            <a:spAutoFit/>
          </a:bodyPr>
          <a:lstStyle/>
          <a:p>
            <a:pPr algn="just"/>
            <a:r>
              <a:rPr lang="en-US" dirty="0">
                <a:solidFill>
                  <a:srgbClr val="003300"/>
                </a:solidFill>
                <a:latin typeface="Cambria Math" panose="02040503050406030204" pitchFamily="18" charset="0"/>
                <a:ea typeface="Cambria Math" panose="02040503050406030204" pitchFamily="18" charset="0"/>
              </a:rPr>
              <a:t>“You who believe…cooperate with one another for virtue and heedfulness, and do not cooperate with one another for the purpose of vice and aggression.” (Quran, 5:2)</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8319" y="391885"/>
            <a:ext cx="1148258" cy="1483027"/>
          </a:xfrm>
          <a:prstGeom prst="rect">
            <a:avLst/>
          </a:prstGeom>
        </p:spPr>
      </p:pic>
    </p:spTree>
    <p:extLst>
      <p:ext uri="{BB962C8B-B14F-4D97-AF65-F5344CB8AC3E}">
        <p14:creationId xmlns:p14="http://schemas.microsoft.com/office/powerpoint/2010/main" val="35667914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8319" y="391885"/>
            <a:ext cx="1148258" cy="1483027"/>
          </a:xfrm>
          <a:prstGeom prst="rect">
            <a:avLst/>
          </a:prstGeom>
        </p:spPr>
      </p:pic>
      <p:sp>
        <p:nvSpPr>
          <p:cNvPr id="31" name="Rectangle 30"/>
          <p:cNvSpPr/>
          <p:nvPr/>
        </p:nvSpPr>
        <p:spPr>
          <a:xfrm>
            <a:off x="2290019" y="671733"/>
            <a:ext cx="8318303" cy="461665"/>
          </a:xfrm>
          <a:prstGeom prst="rect">
            <a:avLst/>
          </a:prstGeom>
        </p:spPr>
        <p:txBody>
          <a:bodyPr wrap="none">
            <a:spAutoFit/>
          </a:bodyPr>
          <a:lstStyle/>
          <a:p>
            <a:r>
              <a:rPr lang="en-US" sz="2400" b="1" dirty="0">
                <a:solidFill>
                  <a:srgbClr val="3D7365"/>
                </a:solidFill>
                <a:latin typeface="Times New Roman" panose="02020603050405020304" pitchFamily="18" charset="0"/>
                <a:ea typeface="Calibri" panose="020F0502020204030204" pitchFamily="34" charset="0"/>
              </a:rPr>
              <a:t>Diagram 2: </a:t>
            </a:r>
            <a:r>
              <a:rPr lang="en-US" sz="2400" b="1" dirty="0"/>
              <a:t>GCC Insurance Market Size Forecast              </a:t>
            </a:r>
          </a:p>
        </p:txBody>
      </p:sp>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0019" y="1364230"/>
            <a:ext cx="7296512" cy="5030792"/>
          </a:xfrm>
          <a:prstGeom prst="rect">
            <a:avLst/>
          </a:prstGeom>
        </p:spPr>
      </p:pic>
    </p:spTree>
    <p:extLst>
      <p:ext uri="{BB962C8B-B14F-4D97-AF65-F5344CB8AC3E}">
        <p14:creationId xmlns:p14="http://schemas.microsoft.com/office/powerpoint/2010/main" val="3264408794"/>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8319" y="391885"/>
            <a:ext cx="1148258" cy="1483027"/>
          </a:xfrm>
          <a:prstGeom prst="rect">
            <a:avLst/>
          </a:prstGeom>
        </p:spPr>
      </p:pic>
      <p:sp>
        <p:nvSpPr>
          <p:cNvPr id="2" name="Rectangle 1"/>
          <p:cNvSpPr/>
          <p:nvPr/>
        </p:nvSpPr>
        <p:spPr>
          <a:xfrm>
            <a:off x="2367748" y="1874912"/>
            <a:ext cx="9591870" cy="2308324"/>
          </a:xfrm>
          <a:prstGeom prst="rect">
            <a:avLst/>
          </a:prstGeom>
        </p:spPr>
        <p:txBody>
          <a:bodyPr wrap="square">
            <a:spAutoFit/>
          </a:bodyPr>
          <a:lstStyle/>
          <a:p>
            <a:r>
              <a:rPr lang="en-US" sz="5400" b="1" dirty="0" smtClean="0">
                <a:solidFill>
                  <a:schemeClr val="accent5">
                    <a:lumMod val="75000"/>
                    <a:lumOff val="25000"/>
                  </a:schemeClr>
                </a:solidFill>
                <a:latin typeface="Times New Roman" panose="02020603050405020304" pitchFamily="18" charset="0"/>
                <a:cs typeface="Times New Roman" panose="02020603050405020304" pitchFamily="18" charset="0"/>
              </a:rPr>
              <a:t>Insurance structure and  market  overview</a:t>
            </a:r>
          </a:p>
          <a:p>
            <a:r>
              <a:rPr lang="en-US" sz="3600" b="1" dirty="0" smtClean="0"/>
              <a:t>in Islamic Republic of Iran </a:t>
            </a:r>
            <a:endParaRPr lang="en-US" sz="3600" b="1" dirty="0"/>
          </a:p>
        </p:txBody>
      </p:sp>
    </p:spTree>
    <p:extLst>
      <p:ext uri="{BB962C8B-B14F-4D97-AF65-F5344CB8AC3E}">
        <p14:creationId xmlns:p14="http://schemas.microsoft.com/office/powerpoint/2010/main" val="27243059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8319" y="391885"/>
            <a:ext cx="1148258" cy="1483027"/>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66423099"/>
              </p:ext>
            </p:extLst>
          </p:nvPr>
        </p:nvGraphicFramePr>
        <p:xfrm>
          <a:off x="2269968" y="1946193"/>
          <a:ext cx="9060618" cy="3913827"/>
        </p:xfrm>
        <a:graphic>
          <a:graphicData uri="http://schemas.openxmlformats.org/drawingml/2006/table">
            <a:tbl>
              <a:tblPr firstRow="1" firstCol="1" bandRow="1">
                <a:tableStyleId>{5C22544A-7EE6-4342-B048-85BDC9FD1C3A}</a:tableStyleId>
              </a:tblPr>
              <a:tblGrid>
                <a:gridCol w="1842612">
                  <a:extLst>
                    <a:ext uri="{9D8B030D-6E8A-4147-A177-3AD203B41FA5}">
                      <a16:colId xmlns:a16="http://schemas.microsoft.com/office/drawing/2014/main" val="20000"/>
                    </a:ext>
                  </a:extLst>
                </a:gridCol>
                <a:gridCol w="4665306">
                  <a:extLst>
                    <a:ext uri="{9D8B030D-6E8A-4147-A177-3AD203B41FA5}">
                      <a16:colId xmlns:a16="http://schemas.microsoft.com/office/drawing/2014/main" val="20001"/>
                    </a:ext>
                  </a:extLst>
                </a:gridCol>
                <a:gridCol w="1362269">
                  <a:extLst>
                    <a:ext uri="{9D8B030D-6E8A-4147-A177-3AD203B41FA5}">
                      <a16:colId xmlns:a16="http://schemas.microsoft.com/office/drawing/2014/main" val="20002"/>
                    </a:ext>
                  </a:extLst>
                </a:gridCol>
                <a:gridCol w="1190431">
                  <a:extLst>
                    <a:ext uri="{9D8B030D-6E8A-4147-A177-3AD203B41FA5}">
                      <a16:colId xmlns:a16="http://schemas.microsoft.com/office/drawing/2014/main" val="20003"/>
                    </a:ext>
                  </a:extLst>
                </a:gridCol>
              </a:tblGrid>
              <a:tr h="0">
                <a:tc gridSpan="2">
                  <a:txBody>
                    <a:bodyPr/>
                    <a:lstStyle/>
                    <a:p>
                      <a:pPr marL="0" marR="0" algn="ctr">
                        <a:lnSpc>
                          <a:spcPct val="107000"/>
                        </a:lnSpc>
                        <a:spcBef>
                          <a:spcPts val="0"/>
                        </a:spcBef>
                        <a:spcAft>
                          <a:spcPts val="800"/>
                        </a:spcAft>
                      </a:pPr>
                      <a:r>
                        <a:rPr lang="en-US" sz="1600" dirty="0">
                          <a:effectLst/>
                        </a:rPr>
                        <a:t>Title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a:txBody>
                    <a:bodyPr/>
                    <a:lstStyle/>
                    <a:p>
                      <a:pPr marL="0" marR="0" algn="ctr">
                        <a:lnSpc>
                          <a:spcPct val="107000"/>
                        </a:lnSpc>
                        <a:spcBef>
                          <a:spcPts val="0"/>
                        </a:spcBef>
                        <a:spcAft>
                          <a:spcPts val="800"/>
                        </a:spcAft>
                      </a:pPr>
                      <a:r>
                        <a:rPr lang="en-US" sz="1600">
                          <a:effectLst/>
                        </a:rPr>
                        <a:t>2019</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600">
                          <a:effectLst/>
                        </a:rPr>
                        <a:t>2020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222250">
                <a:tc rowSpan="3">
                  <a:txBody>
                    <a:bodyPr/>
                    <a:lstStyle/>
                    <a:p>
                      <a:pPr marL="0" marR="0">
                        <a:lnSpc>
                          <a:spcPct val="107000"/>
                        </a:lnSpc>
                        <a:spcBef>
                          <a:spcPts val="0"/>
                        </a:spcBef>
                        <a:spcAft>
                          <a:spcPts val="800"/>
                        </a:spcAft>
                      </a:pPr>
                      <a:r>
                        <a:rPr lang="en-US" sz="1600">
                          <a:effectLst/>
                        </a:rPr>
                        <a:t>Economic Indicators</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800"/>
                        </a:spcAft>
                      </a:pPr>
                      <a:r>
                        <a:rPr lang="en-US" sz="1600" dirty="0">
                          <a:effectLst/>
                        </a:rPr>
                        <a:t>Global Ranking of Iran`s Economy (According to GDP)</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800"/>
                        </a:spcAft>
                      </a:pPr>
                      <a:r>
                        <a:rPr lang="en-US" sz="1600">
                          <a:effectLst/>
                        </a:rPr>
                        <a:t>26</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800"/>
                        </a:spcAft>
                      </a:pPr>
                      <a:r>
                        <a:rPr lang="en-US" sz="1600">
                          <a:effectLst/>
                        </a:rPr>
                        <a:t>18</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0">
                <a:tc vMerge="1">
                  <a:txBody>
                    <a:bodyPr/>
                    <a:lstStyle/>
                    <a:p>
                      <a:endParaRPr lang="en-US"/>
                    </a:p>
                  </a:txBody>
                  <a:tcPr/>
                </a:tc>
                <a:tc>
                  <a:txBody>
                    <a:bodyPr/>
                    <a:lstStyle/>
                    <a:p>
                      <a:pPr marL="0" marR="0">
                        <a:lnSpc>
                          <a:spcPct val="107000"/>
                        </a:lnSpc>
                        <a:spcBef>
                          <a:spcPts val="0"/>
                        </a:spcBef>
                        <a:spcAft>
                          <a:spcPts val="800"/>
                        </a:spcAft>
                      </a:pPr>
                      <a:r>
                        <a:rPr lang="en-US" sz="1600" dirty="0">
                          <a:effectLst/>
                        </a:rPr>
                        <a:t>GDP (Billion Rial)</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800"/>
                        </a:spcAft>
                      </a:pPr>
                      <a:r>
                        <a:rPr lang="en-US" sz="1600" dirty="0">
                          <a:effectLst/>
                        </a:rPr>
                        <a:t>23,853,286</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800"/>
                        </a:spcAft>
                      </a:pPr>
                      <a:r>
                        <a:rPr lang="en-US" sz="1600">
                          <a:effectLst/>
                        </a:rPr>
                        <a:t>34,339,838</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a:lnSpc>
                          <a:spcPct val="107000"/>
                        </a:lnSpc>
                        <a:spcBef>
                          <a:spcPts val="0"/>
                        </a:spcBef>
                        <a:spcAft>
                          <a:spcPts val="800"/>
                        </a:spcAft>
                      </a:pPr>
                      <a:r>
                        <a:rPr lang="en-US" sz="1600">
                          <a:effectLst/>
                        </a:rPr>
                        <a:t>Population (Million People)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800"/>
                        </a:spcAft>
                      </a:pPr>
                      <a:r>
                        <a:rPr lang="en-US" sz="1600">
                          <a:effectLst/>
                        </a:rPr>
                        <a:t>83.1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800"/>
                        </a:spcAft>
                      </a:pPr>
                      <a:r>
                        <a:rPr lang="en-US" sz="1600">
                          <a:effectLst/>
                        </a:rPr>
                        <a:t>84.1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r h="0">
                <a:tc rowSpan="8">
                  <a:txBody>
                    <a:bodyPr/>
                    <a:lstStyle/>
                    <a:p>
                      <a:pPr marL="0" marR="0">
                        <a:lnSpc>
                          <a:spcPct val="107000"/>
                        </a:lnSpc>
                        <a:spcBef>
                          <a:spcPts val="0"/>
                        </a:spcBef>
                        <a:spcAft>
                          <a:spcPts val="800"/>
                        </a:spcAft>
                      </a:pPr>
                      <a:r>
                        <a:rPr lang="en-US" sz="1600" dirty="0">
                          <a:effectLst/>
                        </a:rPr>
                        <a:t> </a:t>
                      </a:r>
                    </a:p>
                    <a:p>
                      <a:pPr marL="0" marR="0">
                        <a:lnSpc>
                          <a:spcPct val="107000"/>
                        </a:lnSpc>
                        <a:spcBef>
                          <a:spcPts val="0"/>
                        </a:spcBef>
                        <a:spcAft>
                          <a:spcPts val="800"/>
                        </a:spcAft>
                      </a:pPr>
                      <a:r>
                        <a:rPr lang="en-US" sz="1600" dirty="0">
                          <a:effectLst/>
                        </a:rPr>
                        <a:t>Insurance Indicators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800"/>
                        </a:spcAft>
                      </a:pPr>
                      <a:r>
                        <a:rPr lang="en-US" sz="1600" dirty="0">
                          <a:effectLst/>
                        </a:rPr>
                        <a:t>Produced Premium (Billion Rial)</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rtl="0">
                        <a:lnSpc>
                          <a:spcPct val="107000"/>
                        </a:lnSpc>
                        <a:spcBef>
                          <a:spcPts val="0"/>
                        </a:spcBef>
                        <a:spcAft>
                          <a:spcPts val="800"/>
                        </a:spcAft>
                      </a:pPr>
                      <a:r>
                        <a:rPr lang="en-US" sz="1600">
                          <a:effectLst/>
                        </a:rPr>
                        <a:t>594,653</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800"/>
                        </a:spcAft>
                      </a:pPr>
                      <a:r>
                        <a:rPr lang="en-US" sz="1600">
                          <a:effectLst/>
                        </a:rPr>
                        <a:t>820,289</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r h="0">
                <a:tc vMerge="1">
                  <a:txBody>
                    <a:bodyPr/>
                    <a:lstStyle/>
                    <a:p>
                      <a:endParaRPr lang="en-US"/>
                    </a:p>
                  </a:txBody>
                  <a:tcPr/>
                </a:tc>
                <a:tc>
                  <a:txBody>
                    <a:bodyPr/>
                    <a:lstStyle/>
                    <a:p>
                      <a:pPr marL="0" marR="0">
                        <a:lnSpc>
                          <a:spcPct val="107000"/>
                        </a:lnSpc>
                        <a:spcBef>
                          <a:spcPts val="0"/>
                        </a:spcBef>
                        <a:spcAft>
                          <a:spcPts val="800"/>
                        </a:spcAft>
                      </a:pPr>
                      <a:r>
                        <a:rPr lang="en-US" sz="1600" dirty="0">
                          <a:effectLst/>
                        </a:rPr>
                        <a:t>Produced Premium growth rate (percentage)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800"/>
                        </a:spcAft>
                      </a:pPr>
                      <a:r>
                        <a:rPr lang="en-US" sz="1600">
                          <a:effectLst/>
                        </a:rPr>
                        <a:t>30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800"/>
                        </a:spcAft>
                      </a:pPr>
                      <a:r>
                        <a:rPr lang="en-US" sz="1600">
                          <a:effectLst/>
                        </a:rPr>
                        <a:t>37.9</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5"/>
                  </a:ext>
                </a:extLst>
              </a:tr>
              <a:tr h="0">
                <a:tc vMerge="1">
                  <a:txBody>
                    <a:bodyPr/>
                    <a:lstStyle/>
                    <a:p>
                      <a:endParaRPr lang="en-US"/>
                    </a:p>
                  </a:txBody>
                  <a:tcPr/>
                </a:tc>
                <a:tc>
                  <a:txBody>
                    <a:bodyPr/>
                    <a:lstStyle/>
                    <a:p>
                      <a:pPr marL="0" marR="0">
                        <a:lnSpc>
                          <a:spcPct val="107000"/>
                        </a:lnSpc>
                        <a:spcBef>
                          <a:spcPts val="0"/>
                        </a:spcBef>
                        <a:spcAft>
                          <a:spcPts val="800"/>
                        </a:spcAft>
                      </a:pPr>
                      <a:r>
                        <a:rPr lang="en-US" sz="1600">
                          <a:effectLst/>
                        </a:rPr>
                        <a:t>Produced Premium (Billion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800"/>
                        </a:spcAft>
                      </a:pPr>
                      <a:r>
                        <a:rPr lang="en-US" sz="1600">
                          <a:effectLst/>
                        </a:rPr>
                        <a:t>12</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800"/>
                        </a:spcAft>
                      </a:pPr>
                      <a:r>
                        <a:rPr lang="en-US" sz="1600">
                          <a:effectLst/>
                        </a:rPr>
                        <a:t>19.3</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6"/>
                  </a:ext>
                </a:extLst>
              </a:tr>
              <a:tr h="0">
                <a:tc vMerge="1">
                  <a:txBody>
                    <a:bodyPr/>
                    <a:lstStyle/>
                    <a:p>
                      <a:endParaRPr lang="en-US"/>
                    </a:p>
                  </a:txBody>
                  <a:tcPr/>
                </a:tc>
                <a:tc>
                  <a:txBody>
                    <a:bodyPr/>
                    <a:lstStyle/>
                    <a:p>
                      <a:pPr marL="0" marR="0">
                        <a:lnSpc>
                          <a:spcPct val="107000"/>
                        </a:lnSpc>
                        <a:spcBef>
                          <a:spcPts val="0"/>
                        </a:spcBef>
                        <a:spcAft>
                          <a:spcPts val="800"/>
                        </a:spcAft>
                      </a:pPr>
                      <a:r>
                        <a:rPr lang="en-US" sz="1600" dirty="0">
                          <a:effectLst/>
                        </a:rPr>
                        <a:t>Global ranking of The Insurance industry (According to Premium)</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800"/>
                        </a:spcAft>
                      </a:pPr>
                      <a:r>
                        <a:rPr lang="en-US" sz="1600">
                          <a:effectLst/>
                        </a:rPr>
                        <a:t>38</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800"/>
                        </a:spcAft>
                      </a:pPr>
                      <a:r>
                        <a:rPr lang="en-US" sz="1600">
                          <a:effectLst/>
                        </a:rPr>
                        <a:t>33</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7"/>
                  </a:ext>
                </a:extLst>
              </a:tr>
              <a:tr h="0">
                <a:tc vMerge="1">
                  <a:txBody>
                    <a:bodyPr/>
                    <a:lstStyle/>
                    <a:p>
                      <a:endParaRPr lang="en-US"/>
                    </a:p>
                  </a:txBody>
                  <a:tcPr/>
                </a:tc>
                <a:tc>
                  <a:txBody>
                    <a:bodyPr/>
                    <a:lstStyle/>
                    <a:p>
                      <a:pPr marL="0" marR="0">
                        <a:lnSpc>
                          <a:spcPct val="107000"/>
                        </a:lnSpc>
                        <a:spcBef>
                          <a:spcPts val="0"/>
                        </a:spcBef>
                        <a:spcAft>
                          <a:spcPts val="800"/>
                        </a:spcAft>
                      </a:pPr>
                      <a:r>
                        <a:rPr lang="en-US" sz="1600">
                          <a:effectLst/>
                        </a:rPr>
                        <a:t>Share of Life Insurance premium</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800"/>
                        </a:spcAft>
                      </a:pPr>
                      <a:r>
                        <a:rPr lang="en-US" sz="1600">
                          <a:effectLst/>
                        </a:rPr>
                        <a:t>14.3</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800"/>
                        </a:spcAft>
                      </a:pPr>
                      <a:r>
                        <a:rPr lang="en-US" sz="1600">
                          <a:effectLst/>
                        </a:rPr>
                        <a:t>15.3</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8"/>
                  </a:ext>
                </a:extLst>
              </a:tr>
              <a:tr h="262255">
                <a:tc vMerge="1">
                  <a:txBody>
                    <a:bodyPr/>
                    <a:lstStyle/>
                    <a:p>
                      <a:endParaRPr lang="en-US"/>
                    </a:p>
                  </a:txBody>
                  <a:tcPr/>
                </a:tc>
                <a:tc>
                  <a:txBody>
                    <a:bodyPr/>
                    <a:lstStyle/>
                    <a:p>
                      <a:pPr marL="0" marR="0">
                        <a:lnSpc>
                          <a:spcPct val="107000"/>
                        </a:lnSpc>
                        <a:spcBef>
                          <a:spcPts val="0"/>
                        </a:spcBef>
                        <a:spcAft>
                          <a:spcPts val="800"/>
                        </a:spcAft>
                      </a:pPr>
                      <a:r>
                        <a:rPr lang="en-US" sz="1600" dirty="0">
                          <a:effectLst/>
                        </a:rPr>
                        <a:t>Insurance Density (Premiums per capita </a:t>
                      </a:r>
                      <a:r>
                        <a:rPr lang="fa-IR" sz="1600" dirty="0">
                          <a:effectLst/>
                        </a:rPr>
                        <a:t>( </a:t>
                      </a:r>
                      <a:r>
                        <a:rPr lang="en-US" sz="1600" dirty="0">
                          <a:effectLst/>
                        </a:rPr>
                        <a:t>(Million Rial)</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rtl="0">
                        <a:lnSpc>
                          <a:spcPct val="107000"/>
                        </a:lnSpc>
                        <a:spcBef>
                          <a:spcPts val="0"/>
                        </a:spcBef>
                        <a:spcAft>
                          <a:spcPts val="800"/>
                        </a:spcAft>
                      </a:pPr>
                      <a:r>
                        <a:rPr lang="en-US" sz="1600">
                          <a:effectLst/>
                        </a:rPr>
                        <a:t>7.2</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800"/>
                        </a:spcAft>
                      </a:pPr>
                      <a:r>
                        <a:rPr lang="en-US" sz="1600">
                          <a:effectLst/>
                        </a:rPr>
                        <a:t>9.8</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9"/>
                  </a:ext>
                </a:extLst>
              </a:tr>
              <a:tr h="0">
                <a:tc vMerge="1">
                  <a:txBody>
                    <a:bodyPr/>
                    <a:lstStyle/>
                    <a:p>
                      <a:endParaRPr lang="en-US"/>
                    </a:p>
                  </a:txBody>
                  <a:tcPr/>
                </a:tc>
                <a:tc>
                  <a:txBody>
                    <a:bodyPr/>
                    <a:lstStyle/>
                    <a:p>
                      <a:pPr marL="0" marR="0">
                        <a:lnSpc>
                          <a:spcPct val="107000"/>
                        </a:lnSpc>
                        <a:spcBef>
                          <a:spcPts val="0"/>
                        </a:spcBef>
                        <a:spcAft>
                          <a:spcPts val="800"/>
                        </a:spcAft>
                      </a:pPr>
                      <a:r>
                        <a:rPr lang="en-US" sz="1600">
                          <a:effectLst/>
                        </a:rPr>
                        <a:t>Premiums Per Capita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800"/>
                        </a:spcAft>
                      </a:pPr>
                      <a:r>
                        <a:rPr lang="en-US" sz="1600">
                          <a:effectLst/>
                        </a:rPr>
                        <a:t>143</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800"/>
                        </a:spcAft>
                      </a:pPr>
                      <a:r>
                        <a:rPr lang="en-US" sz="1600">
                          <a:effectLst/>
                        </a:rPr>
                        <a:t>229</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10"/>
                  </a:ext>
                </a:extLst>
              </a:tr>
              <a:tr h="0">
                <a:tc vMerge="1">
                  <a:txBody>
                    <a:bodyPr/>
                    <a:lstStyle/>
                    <a:p>
                      <a:endParaRPr lang="en-US"/>
                    </a:p>
                  </a:txBody>
                  <a:tcPr/>
                </a:tc>
                <a:tc>
                  <a:txBody>
                    <a:bodyPr/>
                    <a:lstStyle/>
                    <a:p>
                      <a:pPr marL="0" marR="0">
                        <a:lnSpc>
                          <a:spcPct val="107000"/>
                        </a:lnSpc>
                        <a:spcBef>
                          <a:spcPts val="0"/>
                        </a:spcBef>
                        <a:spcAft>
                          <a:spcPts val="800"/>
                        </a:spcAft>
                      </a:pPr>
                      <a:r>
                        <a:rPr lang="en-US" sz="1600" dirty="0">
                          <a:effectLst/>
                        </a:rPr>
                        <a:t>Insurance Penetration (Percentage)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800"/>
                        </a:spcAft>
                      </a:pPr>
                      <a:r>
                        <a:rPr lang="en-US" sz="1600">
                          <a:effectLst/>
                        </a:rPr>
                        <a:t>2.49</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800"/>
                        </a:spcAft>
                      </a:pPr>
                      <a:r>
                        <a:rPr lang="en-US" sz="1600" dirty="0">
                          <a:effectLst/>
                        </a:rPr>
                        <a:t>2.52</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11"/>
                  </a:ext>
                </a:extLst>
              </a:tr>
            </a:tbl>
          </a:graphicData>
        </a:graphic>
      </p:graphicFrame>
      <p:sp>
        <p:nvSpPr>
          <p:cNvPr id="4" name="Rectangle 3"/>
          <p:cNvSpPr/>
          <p:nvPr/>
        </p:nvSpPr>
        <p:spPr>
          <a:xfrm>
            <a:off x="2113977" y="674583"/>
            <a:ext cx="7197012" cy="830997"/>
          </a:xfrm>
          <a:prstGeom prst="rect">
            <a:avLst/>
          </a:prstGeom>
        </p:spPr>
        <p:txBody>
          <a:bodyPr wrap="square">
            <a:spAutoFit/>
          </a:bodyPr>
          <a:lstStyle/>
          <a:p>
            <a:pPr algn="just"/>
            <a:r>
              <a:rPr lang="en-US" sz="2400" b="1" dirty="0">
                <a:solidFill>
                  <a:schemeClr val="accent5">
                    <a:lumMod val="90000"/>
                    <a:lumOff val="10000"/>
                  </a:schemeClr>
                </a:solidFill>
                <a:latin typeface="Times New Roman" panose="02020603050405020304" pitchFamily="18" charset="0"/>
                <a:cs typeface="Times New Roman" panose="02020603050405020304" pitchFamily="18" charset="0"/>
              </a:rPr>
              <a:t>Table </a:t>
            </a:r>
            <a:r>
              <a:rPr lang="en-US" sz="2400" b="1" dirty="0" smtClean="0">
                <a:solidFill>
                  <a:schemeClr val="accent5">
                    <a:lumMod val="90000"/>
                    <a:lumOff val="10000"/>
                  </a:schemeClr>
                </a:solidFill>
                <a:latin typeface="Times New Roman" panose="02020603050405020304" pitchFamily="18" charset="0"/>
                <a:cs typeface="Times New Roman" panose="02020603050405020304" pitchFamily="18" charset="0"/>
              </a:rPr>
              <a:t>1:</a:t>
            </a:r>
            <a:r>
              <a:rPr lang="en-US" sz="2400" b="1" dirty="0">
                <a:latin typeface="Times New Roman" panose="02020603050405020304" pitchFamily="18" charset="0"/>
                <a:cs typeface="Times New Roman" panose="02020603050405020304" pitchFamily="18" charset="0"/>
              </a:rPr>
              <a:t> </a:t>
            </a:r>
            <a:r>
              <a:rPr lang="en-US" sz="2400" b="1" dirty="0"/>
              <a:t>Overview of economic and insurance indicators in Iran during 2019-2020</a:t>
            </a:r>
          </a:p>
        </p:txBody>
      </p:sp>
      <p:sp>
        <p:nvSpPr>
          <p:cNvPr id="5" name="Rectangle 4"/>
          <p:cNvSpPr/>
          <p:nvPr/>
        </p:nvSpPr>
        <p:spPr>
          <a:xfrm>
            <a:off x="2113977" y="5931301"/>
            <a:ext cx="9372600" cy="584775"/>
          </a:xfrm>
          <a:prstGeom prst="rect">
            <a:avLst/>
          </a:prstGeom>
        </p:spPr>
        <p:txBody>
          <a:bodyPr wrap="square">
            <a:spAutoFit/>
          </a:bodyPr>
          <a:lstStyle/>
          <a:p>
            <a:pPr algn="just"/>
            <a:r>
              <a:rPr lang="en-US" sz="1600" dirty="0" smtClean="0"/>
              <a:t>Source: </a:t>
            </a:r>
            <a:r>
              <a:rPr lang="en-US" sz="1600" dirty="0"/>
              <a:t>insurance industry annual report, CENTRAL INSURANCE OF ISLAMIC REPUBLIC OF IRAN website ,2020</a:t>
            </a:r>
          </a:p>
        </p:txBody>
      </p:sp>
    </p:spTree>
    <p:extLst>
      <p:ext uri="{BB962C8B-B14F-4D97-AF65-F5344CB8AC3E}">
        <p14:creationId xmlns:p14="http://schemas.microsoft.com/office/powerpoint/2010/main" val="271670727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8319" y="391885"/>
            <a:ext cx="1148258" cy="1483027"/>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08729366"/>
              </p:ext>
            </p:extLst>
          </p:nvPr>
        </p:nvGraphicFramePr>
        <p:xfrm>
          <a:off x="2465427" y="2196306"/>
          <a:ext cx="8768629" cy="3172547"/>
        </p:xfrm>
        <a:graphic>
          <a:graphicData uri="http://schemas.openxmlformats.org/drawingml/2006/table">
            <a:tbl>
              <a:tblPr firstRow="1" firstCol="1" bandRow="1">
                <a:tableStyleId>{5C22544A-7EE6-4342-B048-85BDC9FD1C3A}</a:tableStyleId>
              </a:tblPr>
              <a:tblGrid>
                <a:gridCol w="2192157">
                  <a:extLst>
                    <a:ext uri="{9D8B030D-6E8A-4147-A177-3AD203B41FA5}">
                      <a16:colId xmlns:a16="http://schemas.microsoft.com/office/drawing/2014/main" val="20000"/>
                    </a:ext>
                  </a:extLst>
                </a:gridCol>
                <a:gridCol w="3425409">
                  <a:extLst>
                    <a:ext uri="{9D8B030D-6E8A-4147-A177-3AD203B41FA5}">
                      <a16:colId xmlns:a16="http://schemas.microsoft.com/office/drawing/2014/main" val="20001"/>
                    </a:ext>
                  </a:extLst>
                </a:gridCol>
                <a:gridCol w="1740795">
                  <a:extLst>
                    <a:ext uri="{9D8B030D-6E8A-4147-A177-3AD203B41FA5}">
                      <a16:colId xmlns:a16="http://schemas.microsoft.com/office/drawing/2014/main" val="20002"/>
                    </a:ext>
                  </a:extLst>
                </a:gridCol>
                <a:gridCol w="1410268">
                  <a:extLst>
                    <a:ext uri="{9D8B030D-6E8A-4147-A177-3AD203B41FA5}">
                      <a16:colId xmlns:a16="http://schemas.microsoft.com/office/drawing/2014/main" val="20003"/>
                    </a:ext>
                  </a:extLst>
                </a:gridCol>
              </a:tblGrid>
              <a:tr h="345004">
                <a:tc rowSpan="4">
                  <a:txBody>
                    <a:bodyPr/>
                    <a:lstStyle/>
                    <a:p>
                      <a:pPr marL="0" marR="0" algn="ctr">
                        <a:lnSpc>
                          <a:spcPts val="2700"/>
                        </a:lnSpc>
                        <a:spcBef>
                          <a:spcPts val="0"/>
                        </a:spcBef>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a-IR" sz="1600">
                          <a:effectLst/>
                        </a:rPr>
                        <a:t> </a:t>
                      </a:r>
                      <a:endParaRPr lang="en-US" sz="1100">
                        <a:effectLst/>
                      </a:endParaRPr>
                    </a:p>
                    <a:p>
                      <a:pPr marL="0" marR="0" algn="ctr">
                        <a:lnSpc>
                          <a:spcPts val="2700"/>
                        </a:lnSpc>
                        <a:spcBef>
                          <a:spcPts val="0"/>
                        </a:spcBef>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a:effectLst/>
                        </a:rPr>
                        <a:t>Iran`s Insurance Market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Produced Premium growth rate (percentage)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2700"/>
                        </a:lnSpc>
                        <a:spcBef>
                          <a:spcPts val="0"/>
                        </a:spcBef>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a:effectLst/>
                        </a:rPr>
                        <a:t>30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2700"/>
                        </a:lnSpc>
                        <a:spcBef>
                          <a:spcPts val="0"/>
                        </a:spcBef>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a:effectLst/>
                        </a:rPr>
                        <a:t>37.9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304980">
                <a:tc vMerge="1">
                  <a:txBody>
                    <a:bodyPr/>
                    <a:lstStyle/>
                    <a:p>
                      <a:endParaRPr lang="en-US"/>
                    </a:p>
                  </a:txBody>
                  <a:tcPr/>
                </a:tc>
                <a:tc>
                  <a:txBody>
                    <a:bodyPr/>
                    <a:lstStyle/>
                    <a:p>
                      <a:pPr marL="0" marR="0" algn="ctr">
                        <a:lnSpc>
                          <a:spcPct val="107000"/>
                        </a:lnSpc>
                        <a:spcBef>
                          <a:spcPts val="0"/>
                        </a:spcBef>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a:effectLst/>
                        </a:rPr>
                        <a:t>Share of Life Insurance premium</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2700"/>
                        </a:lnSpc>
                        <a:spcBef>
                          <a:spcPts val="0"/>
                        </a:spcBef>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a:effectLst/>
                        </a:rPr>
                        <a:t>14.3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2700"/>
                        </a:lnSpc>
                        <a:spcBef>
                          <a:spcPts val="0"/>
                        </a:spcBef>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a:effectLst/>
                        </a:rPr>
                        <a:t>15.3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405056">
                <a:tc vMerge="1">
                  <a:txBody>
                    <a:bodyPr/>
                    <a:lstStyle/>
                    <a:p>
                      <a:endParaRPr lang="en-US"/>
                    </a:p>
                  </a:txBody>
                  <a:tcPr/>
                </a:tc>
                <a:tc>
                  <a:txBody>
                    <a:bodyPr/>
                    <a:lstStyle/>
                    <a:p>
                      <a:pPr marL="0" marR="0" algn="ctr">
                        <a:lnSpc>
                          <a:spcPts val="2700"/>
                        </a:lnSpc>
                        <a:spcBef>
                          <a:spcPts val="0"/>
                        </a:spcBef>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dirty="0">
                          <a:effectLst/>
                        </a:rPr>
                        <a:t>Premiums Per Capita </a:t>
                      </a:r>
                      <a:r>
                        <a:rPr lang="en-US" sz="1100" dirty="0" smtClean="0">
                          <a:effectLst/>
                        </a:rPr>
                        <a:t>($)</a:t>
                      </a:r>
                      <a:r>
                        <a:rPr lang="en-US" sz="1600" dirty="0" smtClean="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2700"/>
                        </a:lnSpc>
                        <a:spcBef>
                          <a:spcPts val="0"/>
                        </a:spcBef>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effectLst/>
                        </a:rPr>
                        <a:t>143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2700"/>
                        </a:lnSpc>
                        <a:spcBef>
                          <a:spcPts val="0"/>
                        </a:spcBef>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effectLst/>
                        </a:rPr>
                        <a:t>229</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304980">
                <a:tc vMerge="1">
                  <a:txBody>
                    <a:bodyPr/>
                    <a:lstStyle/>
                    <a:p>
                      <a:endParaRPr lang="en-US"/>
                    </a:p>
                  </a:txBody>
                  <a:tcPr/>
                </a:tc>
                <a:tc>
                  <a:txBody>
                    <a:bodyPr/>
                    <a:lstStyle/>
                    <a:p>
                      <a:pPr marL="0" marR="0" algn="ctr">
                        <a:lnSpc>
                          <a:spcPct val="150000"/>
                        </a:lnSpc>
                        <a:spcBef>
                          <a:spcPts val="0"/>
                        </a:spcBef>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dirty="0">
                          <a:effectLst/>
                        </a:rPr>
                        <a:t>Insurance </a:t>
                      </a:r>
                      <a:r>
                        <a:rPr lang="en-US" sz="1100" dirty="0" smtClean="0">
                          <a:effectLst/>
                        </a:rPr>
                        <a:t>Penetration </a:t>
                      </a:r>
                      <a:r>
                        <a:rPr lang="en-US" sz="1100" dirty="0">
                          <a:effectLst/>
                        </a:rPr>
                        <a:t>(Percentage)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2700"/>
                        </a:lnSpc>
                        <a:spcBef>
                          <a:spcPts val="0"/>
                        </a:spcBef>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a:effectLst/>
                        </a:rPr>
                        <a:t>2.49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2700"/>
                        </a:lnSpc>
                        <a:spcBef>
                          <a:spcPts val="0"/>
                        </a:spcBef>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a:effectLst/>
                        </a:rPr>
                        <a:t>2.52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r h="345004">
                <a:tc rowSpan="5">
                  <a:txBody>
                    <a:bodyPr/>
                    <a:lstStyle/>
                    <a:p>
                      <a:pPr marL="0" marR="0" algn="ctr">
                        <a:lnSpc>
                          <a:spcPts val="2700"/>
                        </a:lnSpc>
                        <a:spcBef>
                          <a:spcPts val="0"/>
                        </a:spcBef>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a:effectLst/>
                        </a:rPr>
                        <a:t> </a:t>
                      </a:r>
                      <a:endParaRPr lang="en-US" sz="1100">
                        <a:effectLst/>
                      </a:endParaRPr>
                    </a:p>
                    <a:p>
                      <a:pPr marL="0" marR="0" algn="ctr">
                        <a:lnSpc>
                          <a:spcPts val="2700"/>
                        </a:lnSpc>
                        <a:spcBef>
                          <a:spcPts val="0"/>
                        </a:spcBef>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a:effectLst/>
                        </a:rPr>
                        <a:t>Global Insurance Market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Iran`s Share of Global Market(percentage)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2700"/>
                        </a:lnSpc>
                        <a:spcBef>
                          <a:spcPts val="0"/>
                        </a:spcBef>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a:effectLst/>
                        </a:rPr>
                        <a:t>0.19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2700"/>
                        </a:lnSpc>
                        <a:spcBef>
                          <a:spcPts val="0"/>
                        </a:spcBef>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a:effectLst/>
                        </a:rPr>
                        <a:t>0.31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r h="345004">
                <a:tc vMerge="1">
                  <a:txBody>
                    <a:bodyPr/>
                    <a:lstStyle/>
                    <a:p>
                      <a:endParaRPr lang="en-US"/>
                    </a:p>
                  </a:txBody>
                  <a:tcPr/>
                </a:tc>
                <a:tc>
                  <a:txBody>
                    <a:bodyPr/>
                    <a:lstStyle/>
                    <a:p>
                      <a:pPr marL="0" marR="0" algn="ctr">
                        <a:lnSpc>
                          <a:spcPct val="107000"/>
                        </a:lnSpc>
                        <a:spcBef>
                          <a:spcPts val="0"/>
                        </a:spcBef>
                        <a:spcAft>
                          <a:spcPts val="800"/>
                        </a:spcAft>
                      </a:pPr>
                      <a:r>
                        <a:rPr lang="en-US" sz="1100">
                          <a:effectLst/>
                        </a:rPr>
                        <a:t>Global Produced Premium growth rate(percentage)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2700"/>
                        </a:lnSpc>
                        <a:spcBef>
                          <a:spcPts val="0"/>
                        </a:spcBef>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a:effectLst/>
                        </a:rPr>
                        <a:t>2.20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2700"/>
                        </a:lnSpc>
                        <a:spcBef>
                          <a:spcPts val="0"/>
                        </a:spcBef>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a:effectLst/>
                        </a:rPr>
                        <a:t>0.04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5"/>
                  </a:ext>
                </a:extLst>
              </a:tr>
              <a:tr h="345004">
                <a:tc vMerge="1">
                  <a:txBody>
                    <a:bodyPr/>
                    <a:lstStyle/>
                    <a:p>
                      <a:endParaRPr lang="en-US"/>
                    </a:p>
                  </a:txBody>
                  <a:tcPr/>
                </a:tc>
                <a:tc>
                  <a:txBody>
                    <a:bodyPr/>
                    <a:lstStyle/>
                    <a:p>
                      <a:pPr marL="0" marR="0" algn="ctr">
                        <a:lnSpc>
                          <a:spcPct val="107000"/>
                        </a:lnSpc>
                        <a:spcBef>
                          <a:spcPts val="0"/>
                        </a:spcBef>
                        <a:spcAft>
                          <a:spcPts val="800"/>
                        </a:spcAft>
                      </a:pPr>
                      <a:r>
                        <a:rPr lang="en-US" sz="1100">
                          <a:effectLst/>
                        </a:rPr>
                        <a:t>Share of Life Insurance premium in Global Market (percentage)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2700"/>
                        </a:lnSpc>
                        <a:spcBef>
                          <a:spcPts val="0"/>
                        </a:spcBef>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a:effectLst/>
                        </a:rPr>
                        <a:t>45.96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2700"/>
                        </a:lnSpc>
                        <a:spcBef>
                          <a:spcPts val="0"/>
                        </a:spcBef>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a:effectLst/>
                        </a:rPr>
                        <a:t>44.50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6"/>
                  </a:ext>
                </a:extLst>
              </a:tr>
              <a:tr h="304980">
                <a:tc vMerge="1">
                  <a:txBody>
                    <a:bodyPr/>
                    <a:lstStyle/>
                    <a:p>
                      <a:endParaRPr lang="en-US"/>
                    </a:p>
                  </a:txBody>
                  <a:tcPr/>
                </a:tc>
                <a:tc>
                  <a:txBody>
                    <a:bodyPr/>
                    <a:lstStyle/>
                    <a:p>
                      <a:pPr marL="0" marR="0" algn="ctr">
                        <a:lnSpc>
                          <a:spcPct val="107000"/>
                        </a:lnSpc>
                        <a:spcBef>
                          <a:spcPts val="0"/>
                        </a:spcBef>
                        <a:spcAft>
                          <a:spcPts val="800"/>
                        </a:spcAft>
                      </a:pPr>
                      <a:r>
                        <a:rPr lang="en-US" sz="1100">
                          <a:effectLst/>
                        </a:rPr>
                        <a:t>Global Premiums Per Capita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2700"/>
                        </a:lnSpc>
                        <a:spcBef>
                          <a:spcPts val="0"/>
                        </a:spcBef>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a:effectLst/>
                        </a:rPr>
                        <a:t>818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2700"/>
                        </a:lnSpc>
                        <a:spcBef>
                          <a:spcPts val="0"/>
                        </a:spcBef>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a:effectLst/>
                        </a:rPr>
                        <a:t>809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7"/>
                  </a:ext>
                </a:extLst>
              </a:tr>
              <a:tr h="345004">
                <a:tc vMerge="1">
                  <a:txBody>
                    <a:bodyPr/>
                    <a:lstStyle/>
                    <a:p>
                      <a:endParaRPr lang="en-US"/>
                    </a:p>
                  </a:txBody>
                  <a:tcPr/>
                </a:tc>
                <a:tc>
                  <a:txBody>
                    <a:bodyPr/>
                    <a:lstStyle/>
                    <a:p>
                      <a:pPr marL="0" marR="0" algn="ctr">
                        <a:lnSpc>
                          <a:spcPct val="107000"/>
                        </a:lnSpc>
                        <a:spcBef>
                          <a:spcPts val="0"/>
                        </a:spcBef>
                        <a:spcAft>
                          <a:spcPts val="800"/>
                        </a:spcAft>
                      </a:pPr>
                      <a:r>
                        <a:rPr lang="en-US" sz="1100">
                          <a:effectLst/>
                        </a:rPr>
                        <a:t>Global Insurance Penetration (Percentage)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2700"/>
                        </a:lnSpc>
                        <a:spcBef>
                          <a:spcPts val="0"/>
                        </a:spcBef>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a:effectLst/>
                        </a:rPr>
                        <a:t>7.2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2700"/>
                        </a:lnSpc>
                        <a:spcBef>
                          <a:spcPts val="0"/>
                        </a:spcBef>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effectLst/>
                        </a:rPr>
                        <a:t>7.4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8"/>
                  </a:ext>
                </a:extLst>
              </a:tr>
            </a:tbl>
          </a:graphicData>
        </a:graphic>
      </p:graphicFrame>
      <p:sp>
        <p:nvSpPr>
          <p:cNvPr id="4" name="Rectangle 3"/>
          <p:cNvSpPr/>
          <p:nvPr/>
        </p:nvSpPr>
        <p:spPr>
          <a:xfrm>
            <a:off x="2465428" y="674583"/>
            <a:ext cx="7369037" cy="1200329"/>
          </a:xfrm>
          <a:prstGeom prst="rect">
            <a:avLst/>
          </a:prstGeom>
        </p:spPr>
        <p:txBody>
          <a:bodyPr wrap="square">
            <a:spAutoFit/>
          </a:bodyPr>
          <a:lstStyle/>
          <a:p>
            <a:pPr algn="just"/>
            <a:r>
              <a:rPr lang="en-US" sz="2400" b="1" dirty="0">
                <a:solidFill>
                  <a:schemeClr val="accent5">
                    <a:lumMod val="90000"/>
                    <a:lumOff val="10000"/>
                  </a:schemeClr>
                </a:solidFill>
                <a:latin typeface="Times New Roman" panose="02020603050405020304" pitchFamily="18" charset="0"/>
                <a:cs typeface="Times New Roman" panose="02020603050405020304" pitchFamily="18" charset="0"/>
              </a:rPr>
              <a:t>Table </a:t>
            </a:r>
            <a:r>
              <a:rPr lang="en-US" sz="2400" b="1" dirty="0" smtClean="0">
                <a:solidFill>
                  <a:schemeClr val="accent5">
                    <a:lumMod val="90000"/>
                    <a:lumOff val="10000"/>
                  </a:schemeClr>
                </a:solidFill>
                <a:latin typeface="Times New Roman" panose="02020603050405020304" pitchFamily="18" charset="0"/>
                <a:cs typeface="Times New Roman" panose="02020603050405020304" pitchFamily="18" charset="0"/>
              </a:rPr>
              <a:t>2: </a:t>
            </a:r>
            <a:r>
              <a:rPr lang="en-US" sz="2400" b="1" dirty="0" smtClean="0"/>
              <a:t>Global </a:t>
            </a:r>
            <a:r>
              <a:rPr lang="en-US" sz="2400" b="1" dirty="0"/>
              <a:t>assessment and comparison of insurance market in Islamic Republic of Iran and in the world</a:t>
            </a:r>
          </a:p>
        </p:txBody>
      </p:sp>
      <p:sp>
        <p:nvSpPr>
          <p:cNvPr id="5" name="Rectangle 4"/>
          <p:cNvSpPr/>
          <p:nvPr/>
        </p:nvSpPr>
        <p:spPr>
          <a:xfrm>
            <a:off x="2465427" y="5368853"/>
            <a:ext cx="9021149" cy="584775"/>
          </a:xfrm>
          <a:prstGeom prst="rect">
            <a:avLst/>
          </a:prstGeom>
        </p:spPr>
        <p:txBody>
          <a:bodyPr wrap="square">
            <a:spAutoFit/>
          </a:bodyPr>
          <a:lstStyle/>
          <a:p>
            <a:r>
              <a:rPr lang="en-US" sz="1600" dirty="0" smtClean="0"/>
              <a:t>Source: </a:t>
            </a:r>
            <a:r>
              <a:rPr lang="en-US" sz="1600" dirty="0"/>
              <a:t>insurance industry annual report, CENTRAL INSURANCE OF ISLAMIC REPUBLIC OF IRAN website ,2020</a:t>
            </a:r>
          </a:p>
        </p:txBody>
      </p:sp>
    </p:spTree>
    <p:extLst>
      <p:ext uri="{BB962C8B-B14F-4D97-AF65-F5344CB8AC3E}">
        <p14:creationId xmlns:p14="http://schemas.microsoft.com/office/powerpoint/2010/main" val="340515906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8319" y="391885"/>
            <a:ext cx="1148258" cy="1483027"/>
          </a:xfrm>
          <a:prstGeom prst="rect">
            <a:avLst/>
          </a:prstGeom>
        </p:spPr>
      </p:pic>
      <p:sp>
        <p:nvSpPr>
          <p:cNvPr id="2" name="Rectangle 1"/>
          <p:cNvSpPr/>
          <p:nvPr/>
        </p:nvSpPr>
        <p:spPr>
          <a:xfrm>
            <a:off x="2463281" y="1902363"/>
            <a:ext cx="5915609" cy="971356"/>
          </a:xfrm>
          <a:prstGeom prst="rect">
            <a:avLst/>
          </a:prstGeom>
        </p:spPr>
        <p:txBody>
          <a:bodyPr wrap="square">
            <a:spAutoFit/>
          </a:bodyPr>
          <a:lstStyle/>
          <a:p>
            <a:pPr algn="just">
              <a:lnSpc>
                <a:spcPct val="115000"/>
              </a:lnSpc>
              <a:spcAft>
                <a:spcPts val="800"/>
              </a:spcAft>
            </a:pPr>
            <a:r>
              <a:rPr lang="en-US" sz="5400" b="1" dirty="0">
                <a:solidFill>
                  <a:schemeClr val="accent5">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Produced Premium</a:t>
            </a:r>
            <a:endParaRPr lang="en-US" sz="4000" dirty="0">
              <a:solidFill>
                <a:schemeClr val="accent5">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463281" y="2873719"/>
            <a:ext cx="7875038" cy="1200329"/>
          </a:xfrm>
          <a:prstGeom prst="rect">
            <a:avLst/>
          </a:prstGeom>
        </p:spPr>
        <p:txBody>
          <a:bodyPr wrap="square">
            <a:spAutoFit/>
          </a:bodyPr>
          <a:lstStyle/>
          <a:p>
            <a:pPr algn="just"/>
            <a:r>
              <a:rPr lang="en-US" sz="2400" dirty="0"/>
              <a:t>Produced Premium means the value of policies, which has been issued by insurance companied during the period of </a:t>
            </a:r>
            <a:r>
              <a:rPr lang="en-US" sz="2400" dirty="0" smtClean="0"/>
              <a:t>report.</a:t>
            </a:r>
            <a:endParaRPr lang="en-US" sz="2400" dirty="0"/>
          </a:p>
        </p:txBody>
      </p:sp>
    </p:spTree>
    <p:extLst>
      <p:ext uri="{BB962C8B-B14F-4D97-AF65-F5344CB8AC3E}">
        <p14:creationId xmlns:p14="http://schemas.microsoft.com/office/powerpoint/2010/main" val="13397215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8319" y="391885"/>
            <a:ext cx="1148258" cy="1483027"/>
          </a:xfrm>
          <a:prstGeom prst="rect">
            <a:avLst/>
          </a:prstGeom>
        </p:spPr>
      </p:pic>
      <p:sp>
        <p:nvSpPr>
          <p:cNvPr id="4" name="Rectangle 3"/>
          <p:cNvSpPr/>
          <p:nvPr/>
        </p:nvSpPr>
        <p:spPr>
          <a:xfrm>
            <a:off x="2091909" y="1043915"/>
            <a:ext cx="8820539" cy="830997"/>
          </a:xfrm>
          <a:prstGeom prst="rect">
            <a:avLst/>
          </a:prstGeom>
        </p:spPr>
        <p:txBody>
          <a:bodyPr wrap="square">
            <a:spAutoFit/>
          </a:bodyPr>
          <a:lstStyle/>
          <a:p>
            <a:r>
              <a:rPr lang="en-US" sz="2400" b="1" dirty="0">
                <a:solidFill>
                  <a:srgbClr val="3D7365"/>
                </a:solidFill>
                <a:latin typeface="Times New Roman" panose="02020603050405020304" pitchFamily="18" charset="0"/>
                <a:cs typeface="Times New Roman" panose="02020603050405020304" pitchFamily="18" charset="0"/>
              </a:rPr>
              <a:t>Diagram </a:t>
            </a:r>
            <a:r>
              <a:rPr lang="en-US" sz="2400" b="1" dirty="0" smtClean="0">
                <a:solidFill>
                  <a:srgbClr val="3D7365"/>
                </a:solidFill>
                <a:latin typeface="Times New Roman" panose="02020603050405020304" pitchFamily="18" charset="0"/>
                <a:cs typeface="Times New Roman" panose="02020603050405020304" pitchFamily="18" charset="0"/>
              </a:rPr>
              <a:t>3:</a:t>
            </a:r>
            <a:r>
              <a:rPr lang="en-US" sz="2400" dirty="0" smtClean="0">
                <a:solidFill>
                  <a:srgbClr val="3D7365"/>
                </a:solidFill>
                <a:latin typeface="Times New Roman" panose="02020603050405020304" pitchFamily="18" charset="0"/>
                <a:cs typeface="Times New Roman" panose="02020603050405020304" pitchFamily="18" charset="0"/>
              </a:rPr>
              <a:t> </a:t>
            </a:r>
            <a:r>
              <a:rPr lang="en-US" sz="2400" b="1" dirty="0" smtClean="0"/>
              <a:t>Produced </a:t>
            </a:r>
            <a:r>
              <a:rPr lang="en-US" sz="2400" b="1" dirty="0"/>
              <a:t>Premium in insurance industry of Islamic Republic of Iran and the world</a:t>
            </a:r>
          </a:p>
        </p:txBody>
      </p:sp>
      <p:graphicFrame>
        <p:nvGraphicFramePr>
          <p:cNvPr id="5" name="Chart 4"/>
          <p:cNvGraphicFramePr/>
          <p:nvPr>
            <p:extLst>
              <p:ext uri="{D42A27DB-BD31-4B8C-83A1-F6EECF244321}">
                <p14:modId xmlns:p14="http://schemas.microsoft.com/office/powerpoint/2010/main" val="873281448"/>
              </p:ext>
            </p:extLst>
          </p:nvPr>
        </p:nvGraphicFramePr>
        <p:xfrm>
          <a:off x="2258009" y="2236624"/>
          <a:ext cx="6624734" cy="3491011"/>
        </p:xfrm>
        <a:graphic>
          <a:graphicData uri="http://schemas.openxmlformats.org/drawingml/2006/chart">
            <c:chart xmlns:c="http://schemas.openxmlformats.org/drawingml/2006/chart" xmlns:r="http://schemas.openxmlformats.org/officeDocument/2006/relationships" r:id="rId5"/>
          </a:graphicData>
        </a:graphic>
      </p:graphicFrame>
      <p:sp>
        <p:nvSpPr>
          <p:cNvPr id="6" name="Rectangle 5"/>
          <p:cNvSpPr/>
          <p:nvPr/>
        </p:nvSpPr>
        <p:spPr>
          <a:xfrm>
            <a:off x="2463281" y="5710335"/>
            <a:ext cx="9554548" cy="646331"/>
          </a:xfrm>
          <a:prstGeom prst="rect">
            <a:avLst/>
          </a:prstGeom>
        </p:spPr>
        <p:txBody>
          <a:bodyPr wrap="square">
            <a:spAutoFit/>
          </a:bodyPr>
          <a:lstStyle/>
          <a:p>
            <a:r>
              <a:rPr lang="en-US" dirty="0" smtClean="0"/>
              <a:t>Source: </a:t>
            </a:r>
            <a:r>
              <a:rPr lang="en-US" dirty="0"/>
              <a:t>insurance industry annual report, </a:t>
            </a:r>
            <a:r>
              <a:rPr lang="en-US" sz="1600" dirty="0"/>
              <a:t>CENTRAL INSURANCE OF ISLAMIC REPUBLIC OF IRAN </a:t>
            </a:r>
            <a:r>
              <a:rPr lang="en-US" dirty="0"/>
              <a:t>website ,2020</a:t>
            </a:r>
          </a:p>
        </p:txBody>
      </p:sp>
      <p:graphicFrame>
        <p:nvGraphicFramePr>
          <p:cNvPr id="7" name="Chart 6"/>
          <p:cNvGraphicFramePr/>
          <p:nvPr>
            <p:extLst>
              <p:ext uri="{D42A27DB-BD31-4B8C-83A1-F6EECF244321}">
                <p14:modId xmlns:p14="http://schemas.microsoft.com/office/powerpoint/2010/main" val="3325590167"/>
              </p:ext>
            </p:extLst>
          </p:nvPr>
        </p:nvGraphicFramePr>
        <p:xfrm>
          <a:off x="8682870" y="2219324"/>
          <a:ext cx="3334959" cy="349101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290118289"/>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8319" y="391885"/>
            <a:ext cx="1148258" cy="1483027"/>
          </a:xfrm>
          <a:prstGeom prst="rect">
            <a:avLst/>
          </a:prstGeom>
        </p:spPr>
      </p:pic>
      <p:sp>
        <p:nvSpPr>
          <p:cNvPr id="2" name="Rectangle 1"/>
          <p:cNvSpPr/>
          <p:nvPr/>
        </p:nvSpPr>
        <p:spPr>
          <a:xfrm>
            <a:off x="2285444" y="1676791"/>
            <a:ext cx="8340745" cy="923330"/>
          </a:xfrm>
          <a:prstGeom prst="rect">
            <a:avLst/>
          </a:prstGeom>
        </p:spPr>
        <p:txBody>
          <a:bodyPr wrap="none">
            <a:spAutoFit/>
          </a:bodyPr>
          <a:lstStyle/>
          <a:p>
            <a:r>
              <a:rPr lang="en-US" sz="5400" b="1" dirty="0">
                <a:solidFill>
                  <a:schemeClr val="accent5">
                    <a:lumMod val="75000"/>
                    <a:lumOff val="25000"/>
                  </a:schemeClr>
                </a:solidFill>
                <a:latin typeface="Times New Roman" panose="02020603050405020304" pitchFamily="18" charset="0"/>
                <a:cs typeface="Times New Roman" panose="02020603050405020304" pitchFamily="18" charset="0"/>
              </a:rPr>
              <a:t>Insurance Penetration Rate</a:t>
            </a:r>
          </a:p>
        </p:txBody>
      </p:sp>
      <p:sp>
        <p:nvSpPr>
          <p:cNvPr id="5" name="Rectangle 4"/>
          <p:cNvSpPr/>
          <p:nvPr/>
        </p:nvSpPr>
        <p:spPr>
          <a:xfrm>
            <a:off x="2285444" y="2600121"/>
            <a:ext cx="8500744" cy="1569660"/>
          </a:xfrm>
          <a:prstGeom prst="rect">
            <a:avLst/>
          </a:prstGeom>
        </p:spPr>
        <p:txBody>
          <a:bodyPr wrap="square">
            <a:spAutoFit/>
          </a:bodyPr>
          <a:lstStyle/>
          <a:p>
            <a:pPr algn="just"/>
            <a:r>
              <a:rPr lang="en-US" sz="2400" dirty="0"/>
              <a:t>the insurance penetration rate is derived the division of the premium into GDP &amp; expresses the faster or slower movement of the insurance industry compared to the entire country`s economy.</a:t>
            </a:r>
          </a:p>
        </p:txBody>
      </p:sp>
    </p:spTree>
    <p:extLst>
      <p:ext uri="{BB962C8B-B14F-4D97-AF65-F5344CB8AC3E}">
        <p14:creationId xmlns:p14="http://schemas.microsoft.com/office/powerpoint/2010/main" val="425655069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8319" y="391885"/>
            <a:ext cx="1148258" cy="1483027"/>
          </a:xfrm>
          <a:prstGeom prst="rect">
            <a:avLst/>
          </a:prstGeom>
        </p:spPr>
      </p:pic>
      <p:sp>
        <p:nvSpPr>
          <p:cNvPr id="2" name="Rectangle 1"/>
          <p:cNvSpPr/>
          <p:nvPr/>
        </p:nvSpPr>
        <p:spPr>
          <a:xfrm>
            <a:off x="2534095" y="674583"/>
            <a:ext cx="7076435" cy="1200329"/>
          </a:xfrm>
          <a:prstGeom prst="rect">
            <a:avLst/>
          </a:prstGeom>
        </p:spPr>
        <p:txBody>
          <a:bodyPr wrap="square">
            <a:spAutoFit/>
          </a:bodyPr>
          <a:lstStyle/>
          <a:p>
            <a:r>
              <a:rPr lang="en-US" sz="2400" b="1" dirty="0">
                <a:solidFill>
                  <a:srgbClr val="3D7365"/>
                </a:solidFill>
                <a:latin typeface="Times New Roman" panose="02020603050405020304" pitchFamily="18" charset="0"/>
                <a:cs typeface="Times New Roman" panose="02020603050405020304" pitchFamily="18" charset="0"/>
              </a:rPr>
              <a:t>diagram 4: </a:t>
            </a:r>
            <a:r>
              <a:rPr lang="en-US" sz="2400" b="1" dirty="0"/>
              <a:t>Comparison of this index between insurance penetration rate in Iran and the world in a period of ten-years </a:t>
            </a:r>
          </a:p>
        </p:txBody>
      </p:sp>
      <p:pic>
        <p:nvPicPr>
          <p:cNvPr id="4" name="Picture 3"/>
          <p:cNvPicPr/>
          <p:nvPr/>
        </p:nvPicPr>
        <p:blipFill>
          <a:blip r:embed="rId5">
            <a:extLst>
              <a:ext uri="{28A0092B-C50C-407E-A947-70E740481C1C}">
                <a14:useLocalDpi xmlns:a14="http://schemas.microsoft.com/office/drawing/2010/main" val="0"/>
              </a:ext>
            </a:extLst>
          </a:blip>
          <a:srcRect/>
          <a:stretch>
            <a:fillRect/>
          </a:stretch>
        </p:blipFill>
        <p:spPr bwMode="auto">
          <a:xfrm>
            <a:off x="2683385" y="1992573"/>
            <a:ext cx="6927146" cy="3874154"/>
          </a:xfrm>
          <a:prstGeom prst="rect">
            <a:avLst/>
          </a:prstGeom>
          <a:noFill/>
          <a:ln>
            <a:noFill/>
          </a:ln>
        </p:spPr>
      </p:pic>
      <p:sp>
        <p:nvSpPr>
          <p:cNvPr id="5" name="Rectangle 4"/>
          <p:cNvSpPr/>
          <p:nvPr/>
        </p:nvSpPr>
        <p:spPr>
          <a:xfrm>
            <a:off x="2683385" y="5866727"/>
            <a:ext cx="7804224" cy="664702"/>
          </a:xfrm>
          <a:prstGeom prst="rect">
            <a:avLst/>
          </a:prstGeom>
        </p:spPr>
        <p:txBody>
          <a:bodyPr wrap="square">
            <a:spAutoFit/>
          </a:bodyPr>
          <a:lstStyle/>
          <a:p>
            <a:r>
              <a:rPr lang="en-US" dirty="0"/>
              <a:t>source insurance industry annual report, </a:t>
            </a:r>
            <a:r>
              <a:rPr lang="en-US" sz="1600" dirty="0"/>
              <a:t>CENTRAL INSURANCE OF ISLAMIC REPUBLIC OF IRAN</a:t>
            </a:r>
            <a:r>
              <a:rPr lang="en-US" dirty="0"/>
              <a:t> website ,2020</a:t>
            </a:r>
          </a:p>
        </p:txBody>
      </p:sp>
    </p:spTree>
    <p:extLst>
      <p:ext uri="{BB962C8B-B14F-4D97-AF65-F5344CB8AC3E}">
        <p14:creationId xmlns:p14="http://schemas.microsoft.com/office/powerpoint/2010/main" val="4147866087"/>
      </p:ext>
    </p:extLst>
  </p:cSld>
  <p:clrMapOvr>
    <a:masterClrMapping/>
  </p:clrMapOvr>
  <p:transition spd="slow">
    <p:comb/>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8319" y="391885"/>
            <a:ext cx="1148258" cy="1483027"/>
          </a:xfrm>
          <a:prstGeom prst="rect">
            <a:avLst/>
          </a:prstGeom>
        </p:spPr>
      </p:pic>
      <p:sp>
        <p:nvSpPr>
          <p:cNvPr id="2" name="Rectangle 1"/>
          <p:cNvSpPr/>
          <p:nvPr/>
        </p:nvSpPr>
        <p:spPr>
          <a:xfrm>
            <a:off x="2290774" y="391885"/>
            <a:ext cx="7611927" cy="1200329"/>
          </a:xfrm>
          <a:prstGeom prst="rect">
            <a:avLst/>
          </a:prstGeom>
        </p:spPr>
        <p:txBody>
          <a:bodyPr wrap="square">
            <a:spAutoFit/>
          </a:bodyPr>
          <a:lstStyle/>
          <a:p>
            <a:pPr algn="just"/>
            <a:r>
              <a:rPr lang="en-US" sz="2400" b="1" dirty="0" smtClean="0">
                <a:solidFill>
                  <a:srgbClr val="3D7365"/>
                </a:solidFill>
                <a:latin typeface="Times New Roman" panose="02020603050405020304" pitchFamily="18" charset="0"/>
                <a:cs typeface="Times New Roman" panose="02020603050405020304" pitchFamily="18" charset="0"/>
              </a:rPr>
              <a:t>Diagram 5: </a:t>
            </a:r>
            <a:r>
              <a:rPr lang="en-US" sz="2400" b="1" dirty="0" smtClean="0"/>
              <a:t>Comparison </a:t>
            </a:r>
            <a:r>
              <a:rPr lang="en-US" sz="2400" b="1" dirty="0"/>
              <a:t>of production insurance premiums </a:t>
            </a:r>
            <a:r>
              <a:rPr lang="en-US" sz="2400" b="1" dirty="0" smtClean="0"/>
              <a:t>in </a:t>
            </a:r>
            <a:r>
              <a:rPr lang="en-US" sz="2400" b="1" dirty="0"/>
              <a:t>the I.R of Iran with Islamic Countries (Egypt, Pakistan, Saudi Arabia, UAE, Turkey &amp; Iran)</a:t>
            </a:r>
          </a:p>
        </p:txBody>
      </p:sp>
      <p:pic>
        <p:nvPicPr>
          <p:cNvPr id="4" name="Picture 3"/>
          <p:cNvPicPr/>
          <p:nvPr/>
        </p:nvPicPr>
        <p:blipFill>
          <a:blip r:embed="rId5">
            <a:extLst>
              <a:ext uri="{28A0092B-C50C-407E-A947-70E740481C1C}">
                <a14:useLocalDpi xmlns:a14="http://schemas.microsoft.com/office/drawing/2010/main" val="0"/>
              </a:ext>
            </a:extLst>
          </a:blip>
          <a:srcRect/>
          <a:stretch>
            <a:fillRect/>
          </a:stretch>
        </p:blipFill>
        <p:spPr bwMode="auto">
          <a:xfrm>
            <a:off x="2444620" y="1642268"/>
            <a:ext cx="7122461" cy="4148641"/>
          </a:xfrm>
          <a:prstGeom prst="rect">
            <a:avLst/>
          </a:prstGeom>
          <a:noFill/>
          <a:ln>
            <a:noFill/>
          </a:ln>
        </p:spPr>
      </p:pic>
      <p:sp>
        <p:nvSpPr>
          <p:cNvPr id="5" name="Rectangle 4"/>
          <p:cNvSpPr/>
          <p:nvPr/>
        </p:nvSpPr>
        <p:spPr>
          <a:xfrm>
            <a:off x="2444620" y="5840963"/>
            <a:ext cx="8360230" cy="646331"/>
          </a:xfrm>
          <a:prstGeom prst="rect">
            <a:avLst/>
          </a:prstGeom>
        </p:spPr>
        <p:txBody>
          <a:bodyPr wrap="square">
            <a:spAutoFit/>
          </a:bodyPr>
          <a:lstStyle/>
          <a:p>
            <a:r>
              <a:rPr lang="en-US" dirty="0"/>
              <a:t>source: Insurance industry annual report, </a:t>
            </a:r>
            <a:r>
              <a:rPr lang="en-US" sz="1600" dirty="0"/>
              <a:t>CENTRAL INSURANCE OF ISLAMIC REPUBLIC OF IRAN</a:t>
            </a:r>
            <a:r>
              <a:rPr lang="en-US" dirty="0"/>
              <a:t> website ,2020</a:t>
            </a:r>
          </a:p>
        </p:txBody>
      </p:sp>
    </p:spTree>
    <p:extLst>
      <p:ext uri="{BB962C8B-B14F-4D97-AF65-F5344CB8AC3E}">
        <p14:creationId xmlns:p14="http://schemas.microsoft.com/office/powerpoint/2010/main" val="348637024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8319" y="391885"/>
            <a:ext cx="1148258" cy="1483027"/>
          </a:xfrm>
          <a:prstGeom prst="rect">
            <a:avLst/>
          </a:prstGeom>
        </p:spPr>
      </p:pic>
      <p:sp>
        <p:nvSpPr>
          <p:cNvPr id="2" name="Rectangle 1"/>
          <p:cNvSpPr/>
          <p:nvPr/>
        </p:nvSpPr>
        <p:spPr>
          <a:xfrm>
            <a:off x="2264228" y="391885"/>
            <a:ext cx="7812833" cy="1200329"/>
          </a:xfrm>
          <a:prstGeom prst="rect">
            <a:avLst/>
          </a:prstGeom>
        </p:spPr>
        <p:txBody>
          <a:bodyPr wrap="square">
            <a:spAutoFit/>
          </a:bodyPr>
          <a:lstStyle/>
          <a:p>
            <a:pPr algn="just"/>
            <a:r>
              <a:rPr lang="en-US" sz="2400" b="1" dirty="0">
                <a:solidFill>
                  <a:srgbClr val="3D7365"/>
                </a:solidFill>
                <a:latin typeface="Times New Roman" panose="02020603050405020304" pitchFamily="18" charset="0"/>
                <a:cs typeface="Times New Roman" panose="02020603050405020304" pitchFamily="18" charset="0"/>
              </a:rPr>
              <a:t>Diagram 6: </a:t>
            </a:r>
            <a:r>
              <a:rPr lang="en-US" sz="2400" b="1" dirty="0"/>
              <a:t>Comparison of the insurance rate in the I.R of Iran with Islamic Countries (Egypt, Pakistan, Saudi Arabia, UAE, Turkey &amp; Iran)</a:t>
            </a:r>
          </a:p>
        </p:txBody>
      </p:sp>
      <p:pic>
        <p:nvPicPr>
          <p:cNvPr id="4" name="Picture 3"/>
          <p:cNvPicPr/>
          <p:nvPr/>
        </p:nvPicPr>
        <p:blipFill>
          <a:blip r:embed="rId5">
            <a:extLst>
              <a:ext uri="{28A0092B-C50C-407E-A947-70E740481C1C}">
                <a14:useLocalDpi xmlns:a14="http://schemas.microsoft.com/office/drawing/2010/main" val="0"/>
              </a:ext>
            </a:extLst>
          </a:blip>
          <a:srcRect/>
          <a:stretch>
            <a:fillRect/>
          </a:stretch>
        </p:blipFill>
        <p:spPr bwMode="auto">
          <a:xfrm>
            <a:off x="2435474" y="1733267"/>
            <a:ext cx="7541039" cy="4096976"/>
          </a:xfrm>
          <a:prstGeom prst="rect">
            <a:avLst/>
          </a:prstGeom>
          <a:noFill/>
          <a:ln>
            <a:noFill/>
          </a:ln>
        </p:spPr>
      </p:pic>
      <p:sp>
        <p:nvSpPr>
          <p:cNvPr id="5" name="Rectangle 4"/>
          <p:cNvSpPr/>
          <p:nvPr/>
        </p:nvSpPr>
        <p:spPr>
          <a:xfrm>
            <a:off x="2264227" y="5971592"/>
            <a:ext cx="8223381" cy="646331"/>
          </a:xfrm>
          <a:prstGeom prst="rect">
            <a:avLst/>
          </a:prstGeom>
        </p:spPr>
        <p:txBody>
          <a:bodyPr wrap="square">
            <a:spAutoFit/>
          </a:bodyPr>
          <a:lstStyle/>
          <a:p>
            <a:r>
              <a:rPr lang="en-US" dirty="0"/>
              <a:t>source: Insurance industry annual report, </a:t>
            </a:r>
            <a:r>
              <a:rPr lang="en-US" sz="1600" dirty="0"/>
              <a:t>CENTRAL INSURANCE OF ISLAMIC REPUBLIC OF IRAN</a:t>
            </a:r>
            <a:r>
              <a:rPr lang="en-US" dirty="0"/>
              <a:t> website ,2020</a:t>
            </a:r>
          </a:p>
        </p:txBody>
      </p:sp>
    </p:spTree>
    <p:extLst>
      <p:ext uri="{BB962C8B-B14F-4D97-AF65-F5344CB8AC3E}">
        <p14:creationId xmlns:p14="http://schemas.microsoft.com/office/powerpoint/2010/main" val="174554832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3112288" y="1960893"/>
            <a:ext cx="8942063" cy="646331"/>
          </a:xfrm>
          <a:prstGeom prst="rect">
            <a:avLst/>
          </a:prstGeom>
        </p:spPr>
        <p:txBody>
          <a:bodyPr wrap="square">
            <a:spAutoFit/>
          </a:bodyPr>
          <a:lstStyle/>
          <a:p>
            <a:pPr algn="just"/>
            <a:r>
              <a:rPr lang="en-US" sz="3600" dirty="0">
                <a:solidFill>
                  <a:prstClr val="black"/>
                </a:solidFill>
                <a:latin typeface="Gill Sans MT" panose="020B0502020104020203" pitchFamily="34" charset="0"/>
                <a:ea typeface="Cambria Math" panose="02040503050406030204" pitchFamily="18" charset="0"/>
              </a:rPr>
              <a:t>4th Global Takaful and Retakaful Forum </a:t>
            </a:r>
            <a:r>
              <a:rPr lang="en-US" sz="3600" dirty="0" smtClean="0">
                <a:solidFill>
                  <a:prstClr val="black"/>
                </a:solidFill>
                <a:latin typeface="Gill Sans MT" panose="020B0502020104020203" pitchFamily="34" charset="0"/>
                <a:ea typeface="Cambria Math" panose="02040503050406030204" pitchFamily="18" charset="0"/>
              </a:rPr>
              <a:t>2022</a:t>
            </a:r>
            <a:endParaRPr lang="fa-IR" sz="3600" dirty="0" smtClean="0">
              <a:solidFill>
                <a:prstClr val="black"/>
              </a:solidFill>
              <a:latin typeface="Gill Sans MT" panose="020B0502020104020203" pitchFamily="34" charset="0"/>
              <a:ea typeface="Cambria Math" panose="02040503050406030204" pitchFamily="18" charset="0"/>
            </a:endParaRPr>
          </a:p>
        </p:txBody>
      </p:sp>
      <p:sp>
        <p:nvSpPr>
          <p:cNvPr id="3" name="Rectangle 2"/>
          <p:cNvSpPr/>
          <p:nvPr/>
        </p:nvSpPr>
        <p:spPr>
          <a:xfrm>
            <a:off x="2604487" y="2613957"/>
            <a:ext cx="5484194" cy="369332"/>
          </a:xfrm>
          <a:prstGeom prst="rect">
            <a:avLst/>
          </a:prstGeom>
        </p:spPr>
        <p:txBody>
          <a:bodyPr wrap="none">
            <a:spAutoFit/>
          </a:bodyPr>
          <a:lstStyle/>
          <a:p>
            <a:r>
              <a:rPr lang="en-US" dirty="0">
                <a:solidFill>
                  <a:prstClr val="black"/>
                </a:solidFill>
                <a:latin typeface="Gill Sans MT" panose="020B0502020104020203" pitchFamily="34" charset="0"/>
                <a:ea typeface="Cambria Math" panose="02040503050406030204" pitchFamily="18" charset="0"/>
              </a:rPr>
              <a:t>AlHuda Center of Islamic Banking and Economics (CIBE)</a:t>
            </a:r>
          </a:p>
        </p:txBody>
      </p:sp>
      <p:sp>
        <p:nvSpPr>
          <p:cNvPr id="4" name="Rectangle 3"/>
          <p:cNvSpPr/>
          <p:nvPr/>
        </p:nvSpPr>
        <p:spPr>
          <a:xfrm>
            <a:off x="3112287" y="3603033"/>
            <a:ext cx="2896242" cy="461665"/>
          </a:xfrm>
          <a:prstGeom prst="rect">
            <a:avLst/>
          </a:prstGeom>
        </p:spPr>
        <p:txBody>
          <a:bodyPr wrap="none">
            <a:spAutoFit/>
          </a:bodyPr>
          <a:lstStyle/>
          <a:p>
            <a:r>
              <a:rPr lang="en-US" sz="2400" dirty="0" smtClean="0">
                <a:solidFill>
                  <a:prstClr val="black"/>
                </a:solidFill>
                <a:latin typeface="Gill Sans MT" panose="020B0502020104020203" pitchFamily="34" charset="0"/>
                <a:ea typeface="Cambria Math" panose="02040503050406030204" pitchFamily="18" charset="0"/>
              </a:rPr>
              <a:t>Dr. Ali Bonyadi Naeini</a:t>
            </a:r>
            <a:endParaRPr lang="en-US" sz="2400" dirty="0">
              <a:solidFill>
                <a:prstClr val="black"/>
              </a:solidFill>
              <a:latin typeface="Gill Sans MT" panose="020B0502020104020203" pitchFamily="34" charset="0"/>
              <a:ea typeface="Cambria Math" panose="02040503050406030204" pitchFamily="18" charset="0"/>
            </a:endParaRPr>
          </a:p>
        </p:txBody>
      </p:sp>
      <p:sp>
        <p:nvSpPr>
          <p:cNvPr id="5" name="Rectangle 4"/>
          <p:cNvSpPr/>
          <p:nvPr/>
        </p:nvSpPr>
        <p:spPr>
          <a:xfrm>
            <a:off x="2604487" y="4090227"/>
            <a:ext cx="5242976" cy="923330"/>
          </a:xfrm>
          <a:prstGeom prst="rect">
            <a:avLst/>
          </a:prstGeom>
        </p:spPr>
        <p:txBody>
          <a:bodyPr wrap="square">
            <a:spAutoFit/>
          </a:bodyPr>
          <a:lstStyle/>
          <a:p>
            <a:pPr algn="just"/>
            <a:r>
              <a:rPr lang="en-US" dirty="0">
                <a:solidFill>
                  <a:prstClr val="black"/>
                </a:solidFill>
                <a:latin typeface="Gill Sans MT" panose="020B0502020104020203" pitchFamily="34" charset="0"/>
                <a:ea typeface="Cambria Math" panose="02040503050406030204" pitchFamily="18" charset="0"/>
              </a:rPr>
              <a:t>Planning and Development Vice </a:t>
            </a:r>
            <a:r>
              <a:rPr lang="en-US" dirty="0" smtClean="0">
                <a:solidFill>
                  <a:prstClr val="black"/>
                </a:solidFill>
                <a:latin typeface="Gill Sans MT" panose="020B0502020104020203" pitchFamily="34" charset="0"/>
                <a:ea typeface="Cambria Math" panose="02040503050406030204" pitchFamily="18" charset="0"/>
              </a:rPr>
              <a:t>President</a:t>
            </a:r>
            <a:r>
              <a:rPr lang="fa-IR" dirty="0" smtClean="0">
                <a:solidFill>
                  <a:prstClr val="black"/>
                </a:solidFill>
                <a:latin typeface="Gill Sans MT" panose="020B0502020104020203" pitchFamily="34" charset="0"/>
                <a:ea typeface="Cambria Math" panose="02040503050406030204" pitchFamily="18" charset="0"/>
              </a:rPr>
              <a:t> </a:t>
            </a:r>
            <a:r>
              <a:rPr lang="en-US" dirty="0">
                <a:solidFill>
                  <a:prstClr val="black"/>
                </a:solidFill>
                <a:latin typeface="Gill Sans MT" panose="020B0502020104020203" pitchFamily="34" charset="0"/>
                <a:ea typeface="Cambria Math" panose="02040503050406030204" pitchFamily="18" charset="0"/>
              </a:rPr>
              <a:t>of the Central Insurance of I.R </a:t>
            </a:r>
            <a:r>
              <a:rPr lang="en-US" dirty="0" smtClean="0">
                <a:solidFill>
                  <a:prstClr val="black"/>
                </a:solidFill>
                <a:latin typeface="Gill Sans MT" panose="020B0502020104020203" pitchFamily="34" charset="0"/>
                <a:ea typeface="Cambria Math" panose="02040503050406030204" pitchFamily="18" charset="0"/>
              </a:rPr>
              <a:t>Iran, </a:t>
            </a:r>
            <a:r>
              <a:rPr lang="en-US" dirty="0">
                <a:solidFill>
                  <a:prstClr val="black"/>
                </a:solidFill>
                <a:latin typeface="Gill Sans MT" panose="020B0502020104020203" pitchFamily="34" charset="0"/>
                <a:ea typeface="Cambria Math" panose="02040503050406030204" pitchFamily="18" charset="0"/>
              </a:rPr>
              <a:t>and member of the Takaful </a:t>
            </a:r>
            <a:r>
              <a:rPr lang="en-US" dirty="0" smtClean="0">
                <a:solidFill>
                  <a:prstClr val="black"/>
                </a:solidFill>
                <a:latin typeface="Gill Sans MT" panose="020B0502020104020203" pitchFamily="34" charset="0"/>
                <a:ea typeface="Cambria Math" panose="02040503050406030204" pitchFamily="18" charset="0"/>
              </a:rPr>
              <a:t>Task Force </a:t>
            </a:r>
            <a:r>
              <a:rPr lang="en-US" dirty="0">
                <a:solidFill>
                  <a:prstClr val="black"/>
                </a:solidFill>
                <a:latin typeface="Gill Sans MT" panose="020B0502020104020203" pitchFamily="34" charset="0"/>
                <a:ea typeface="Cambria Math" panose="02040503050406030204" pitchFamily="18" charset="0"/>
              </a:rPr>
              <a:t>of Insurance Research Center (IRC)</a:t>
            </a:r>
          </a:p>
        </p:txBody>
      </p:sp>
      <p:sp>
        <p:nvSpPr>
          <p:cNvPr id="7" name="Block Arc 14">
            <a:extLst>
              <a:ext uri="{FF2B5EF4-FFF2-40B4-BE49-F238E27FC236}">
                <a16:creationId xmlns:a16="http://schemas.microsoft.com/office/drawing/2014/main" id="{F84CC100-88A8-4E3E-8091-D49E44C308ED}"/>
              </a:ext>
            </a:extLst>
          </p:cNvPr>
          <p:cNvSpPr/>
          <p:nvPr/>
        </p:nvSpPr>
        <p:spPr>
          <a:xfrm rot="16200000">
            <a:off x="2636086" y="2055722"/>
            <a:ext cx="444604" cy="507801"/>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3A876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smtClean="0">
              <a:ln>
                <a:noFill/>
              </a:ln>
              <a:solidFill>
                <a:prstClr val="black"/>
              </a:solidFill>
              <a:effectLst/>
              <a:uLnTx/>
              <a:uFillTx/>
              <a:latin typeface="Arial"/>
              <a:ea typeface="Arial Unicode MS"/>
              <a:cs typeface="+mn-cs"/>
            </a:endParaRPr>
          </a:p>
        </p:txBody>
      </p:sp>
      <p:sp>
        <p:nvSpPr>
          <p:cNvPr id="8" name="Round Same Side Corner Rectangle 8">
            <a:extLst>
              <a:ext uri="{FF2B5EF4-FFF2-40B4-BE49-F238E27FC236}">
                <a16:creationId xmlns:a16="http://schemas.microsoft.com/office/drawing/2014/main" id="{E4451B41-2F0A-4F98-8F16-0D0192492445}"/>
              </a:ext>
            </a:extLst>
          </p:cNvPr>
          <p:cNvSpPr/>
          <p:nvPr/>
        </p:nvSpPr>
        <p:spPr>
          <a:xfrm>
            <a:off x="2803204" y="3575465"/>
            <a:ext cx="309083" cy="487194"/>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rgbClr val="4D7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8319" y="391885"/>
            <a:ext cx="1148258" cy="1483027"/>
          </a:xfrm>
          <a:prstGeom prst="rect">
            <a:avLst/>
          </a:prstGeom>
        </p:spPr>
      </p:pic>
    </p:spTree>
    <p:extLst>
      <p:ext uri="{BB962C8B-B14F-4D97-AF65-F5344CB8AC3E}">
        <p14:creationId xmlns:p14="http://schemas.microsoft.com/office/powerpoint/2010/main" val="4171777447"/>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8319" y="391885"/>
            <a:ext cx="1148258" cy="1483027"/>
          </a:xfrm>
          <a:prstGeom prst="rect">
            <a:avLst/>
          </a:prstGeom>
        </p:spPr>
      </p:pic>
      <p:sp>
        <p:nvSpPr>
          <p:cNvPr id="2" name="Rectangle 1"/>
          <p:cNvSpPr/>
          <p:nvPr/>
        </p:nvSpPr>
        <p:spPr>
          <a:xfrm>
            <a:off x="2301550" y="1874911"/>
            <a:ext cx="7327642" cy="2492990"/>
          </a:xfrm>
          <a:prstGeom prst="rect">
            <a:avLst/>
          </a:prstGeom>
        </p:spPr>
        <p:txBody>
          <a:bodyPr wrap="square">
            <a:spAutoFit/>
          </a:bodyPr>
          <a:lstStyle/>
          <a:p>
            <a:r>
              <a:rPr lang="en-US" sz="5400" b="1" dirty="0">
                <a:solidFill>
                  <a:schemeClr val="accent5">
                    <a:lumMod val="75000"/>
                    <a:lumOff val="25000"/>
                  </a:schemeClr>
                </a:solidFill>
                <a:latin typeface="Times New Roman" panose="02020603050405020304" pitchFamily="18" charset="0"/>
                <a:cs typeface="Times New Roman" panose="02020603050405020304" pitchFamily="18" charset="0"/>
              </a:rPr>
              <a:t>Reinsurance authorized </a:t>
            </a:r>
            <a:r>
              <a:rPr lang="en-US" sz="5400" b="1" dirty="0" smtClean="0">
                <a:solidFill>
                  <a:schemeClr val="accent5">
                    <a:lumMod val="75000"/>
                    <a:lumOff val="25000"/>
                  </a:schemeClr>
                </a:solidFill>
                <a:latin typeface="Times New Roman" panose="02020603050405020304" pitchFamily="18" charset="0"/>
                <a:cs typeface="Times New Roman" panose="02020603050405020304" pitchFamily="18" charset="0"/>
              </a:rPr>
              <a:t>capacity</a:t>
            </a:r>
          </a:p>
          <a:p>
            <a:r>
              <a:rPr lang="en-US" sz="2400" dirty="0" smtClean="0"/>
              <a:t>of </a:t>
            </a:r>
            <a:r>
              <a:rPr lang="en-US" sz="2400" dirty="0"/>
              <a:t>private insurance companies and Iran insurance company as the only state-owned company</a:t>
            </a:r>
          </a:p>
        </p:txBody>
      </p:sp>
    </p:spTree>
    <p:extLst>
      <p:ext uri="{BB962C8B-B14F-4D97-AF65-F5344CB8AC3E}">
        <p14:creationId xmlns:p14="http://schemas.microsoft.com/office/powerpoint/2010/main" val="24781888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8319" y="391885"/>
            <a:ext cx="1148258" cy="1483027"/>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849316710"/>
              </p:ext>
            </p:extLst>
          </p:nvPr>
        </p:nvGraphicFramePr>
        <p:xfrm>
          <a:off x="2202025" y="2075702"/>
          <a:ext cx="9745884" cy="3955258"/>
        </p:xfrm>
        <a:graphic>
          <a:graphicData uri="http://schemas.openxmlformats.org/drawingml/2006/table">
            <a:tbl>
              <a:tblPr firstRow="1" firstCol="1" bandRow="1">
                <a:tableStyleId>{5C22544A-7EE6-4342-B048-85BDC9FD1C3A}</a:tableStyleId>
              </a:tblPr>
              <a:tblGrid>
                <a:gridCol w="825818">
                  <a:extLst>
                    <a:ext uri="{9D8B030D-6E8A-4147-A177-3AD203B41FA5}">
                      <a16:colId xmlns:a16="http://schemas.microsoft.com/office/drawing/2014/main" val="20000"/>
                    </a:ext>
                  </a:extLst>
                </a:gridCol>
                <a:gridCol w="1343608">
                  <a:extLst>
                    <a:ext uri="{9D8B030D-6E8A-4147-A177-3AD203B41FA5}">
                      <a16:colId xmlns:a16="http://schemas.microsoft.com/office/drawing/2014/main" val="20001"/>
                    </a:ext>
                  </a:extLst>
                </a:gridCol>
                <a:gridCol w="1268964">
                  <a:extLst>
                    <a:ext uri="{9D8B030D-6E8A-4147-A177-3AD203B41FA5}">
                      <a16:colId xmlns:a16="http://schemas.microsoft.com/office/drawing/2014/main" val="20002"/>
                    </a:ext>
                  </a:extLst>
                </a:gridCol>
                <a:gridCol w="1194319">
                  <a:extLst>
                    <a:ext uri="{9D8B030D-6E8A-4147-A177-3AD203B41FA5}">
                      <a16:colId xmlns:a16="http://schemas.microsoft.com/office/drawing/2014/main" val="20003"/>
                    </a:ext>
                  </a:extLst>
                </a:gridCol>
                <a:gridCol w="858416">
                  <a:extLst>
                    <a:ext uri="{9D8B030D-6E8A-4147-A177-3AD203B41FA5}">
                      <a16:colId xmlns:a16="http://schemas.microsoft.com/office/drawing/2014/main" val="20004"/>
                    </a:ext>
                  </a:extLst>
                </a:gridCol>
                <a:gridCol w="1324947">
                  <a:extLst>
                    <a:ext uri="{9D8B030D-6E8A-4147-A177-3AD203B41FA5}">
                      <a16:colId xmlns:a16="http://schemas.microsoft.com/office/drawing/2014/main" val="20005"/>
                    </a:ext>
                  </a:extLst>
                </a:gridCol>
                <a:gridCol w="1268963">
                  <a:extLst>
                    <a:ext uri="{9D8B030D-6E8A-4147-A177-3AD203B41FA5}">
                      <a16:colId xmlns:a16="http://schemas.microsoft.com/office/drawing/2014/main" val="20006"/>
                    </a:ext>
                  </a:extLst>
                </a:gridCol>
                <a:gridCol w="1660849">
                  <a:extLst>
                    <a:ext uri="{9D8B030D-6E8A-4147-A177-3AD203B41FA5}">
                      <a16:colId xmlns:a16="http://schemas.microsoft.com/office/drawing/2014/main" val="20007"/>
                    </a:ext>
                  </a:extLst>
                </a:gridCol>
              </a:tblGrid>
              <a:tr h="226712">
                <a:tc gridSpan="8">
                  <a:txBody>
                    <a:bodyPr/>
                    <a:lstStyle/>
                    <a:p>
                      <a:pPr marL="0" marR="0" algn="ctr">
                        <a:lnSpc>
                          <a:spcPct val="107000"/>
                        </a:lnSpc>
                        <a:spcBef>
                          <a:spcPts val="0"/>
                        </a:spcBef>
                        <a:spcAft>
                          <a:spcPts val="800"/>
                        </a:spcAft>
                      </a:pPr>
                      <a:r>
                        <a:rPr lang="en-US" sz="1600" dirty="0">
                          <a:effectLst/>
                        </a:rPr>
                        <a:t>Million Rial</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18337">
                <a:tc>
                  <a:txBody>
                    <a:bodyPr/>
                    <a:lstStyle/>
                    <a:p>
                      <a:pPr marL="0" marR="0" algn="ctr">
                        <a:lnSpc>
                          <a:spcPct val="107000"/>
                        </a:lnSpc>
                        <a:spcBef>
                          <a:spcPts val="0"/>
                        </a:spcBef>
                        <a:spcAft>
                          <a:spcPts val="800"/>
                        </a:spcAft>
                      </a:pPr>
                      <a:r>
                        <a:rPr lang="en-US" sz="1600" dirty="0">
                          <a:effectLst/>
                        </a:rPr>
                        <a:t> </a:t>
                      </a:r>
                    </a:p>
                    <a:p>
                      <a:pPr marL="0" marR="0" algn="ctr">
                        <a:lnSpc>
                          <a:spcPct val="107000"/>
                        </a:lnSpc>
                        <a:spcBef>
                          <a:spcPts val="0"/>
                        </a:spcBef>
                        <a:spcAft>
                          <a:spcPts val="800"/>
                        </a:spcAft>
                      </a:pPr>
                      <a:r>
                        <a:rPr lang="en-US" sz="1800" dirty="0">
                          <a:effectLst/>
                        </a:rPr>
                        <a:t>Insurance </a:t>
                      </a:r>
                      <a:r>
                        <a:rPr lang="en-US" sz="2000" dirty="0">
                          <a:effectLst/>
                        </a:rPr>
                        <a:t>Company</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365760" marR="0" marT="0" marB="0" vert="vert" anchor="ctr"/>
                </a:tc>
                <a:tc>
                  <a:txBody>
                    <a:bodyPr/>
                    <a:lstStyle/>
                    <a:p>
                      <a:pPr marL="0" marR="0" algn="ctr">
                        <a:lnSpc>
                          <a:spcPct val="107000"/>
                        </a:lnSpc>
                        <a:spcBef>
                          <a:spcPts val="0"/>
                        </a:spcBef>
                        <a:spcAft>
                          <a:spcPts val="800"/>
                        </a:spcAft>
                      </a:pPr>
                      <a:r>
                        <a:rPr lang="ar-SA" sz="1600" dirty="0">
                          <a:effectLst/>
                        </a:rPr>
                        <a:t> </a:t>
                      </a:r>
                      <a:endParaRPr lang="en-US" sz="1600" dirty="0">
                        <a:effectLst/>
                      </a:endParaRPr>
                    </a:p>
                    <a:p>
                      <a:pPr marL="0" marR="0" algn="ctr">
                        <a:lnSpc>
                          <a:spcPct val="107000"/>
                        </a:lnSpc>
                        <a:spcBef>
                          <a:spcPts val="0"/>
                        </a:spcBef>
                        <a:spcAft>
                          <a:spcPts val="800"/>
                        </a:spcAft>
                      </a:pPr>
                      <a:r>
                        <a:rPr lang="en-US" sz="1600" dirty="0">
                          <a:effectLst/>
                        </a:rPr>
                        <a:t>Paid up Capital</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600" dirty="0">
                          <a:effectLst/>
                        </a:rPr>
                        <a:t> </a:t>
                      </a:r>
                    </a:p>
                    <a:p>
                      <a:pPr marL="0" marR="0" algn="ctr">
                        <a:lnSpc>
                          <a:spcPct val="107000"/>
                        </a:lnSpc>
                        <a:spcBef>
                          <a:spcPts val="0"/>
                        </a:spcBef>
                        <a:spcAft>
                          <a:spcPts val="800"/>
                        </a:spcAft>
                      </a:pPr>
                      <a:r>
                        <a:rPr lang="en-US" sz="1600" dirty="0">
                          <a:effectLst/>
                        </a:rPr>
                        <a:t>Legal reserve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600">
                          <a:effectLst/>
                        </a:rPr>
                        <a:t> </a:t>
                      </a:r>
                    </a:p>
                    <a:p>
                      <a:pPr marL="0" marR="0" algn="ctr">
                        <a:lnSpc>
                          <a:spcPct val="107000"/>
                        </a:lnSpc>
                        <a:spcBef>
                          <a:spcPts val="0"/>
                        </a:spcBef>
                        <a:spcAft>
                          <a:spcPts val="800"/>
                        </a:spcAft>
                      </a:pPr>
                      <a:r>
                        <a:rPr lang="en-US" sz="1600">
                          <a:effectLst/>
                        </a:rPr>
                        <a:t>Capital reserve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600">
                          <a:effectLst/>
                        </a:rPr>
                        <a:t> </a:t>
                      </a:r>
                    </a:p>
                    <a:p>
                      <a:pPr marL="0" marR="0" algn="ctr">
                        <a:lnSpc>
                          <a:spcPct val="107000"/>
                        </a:lnSpc>
                        <a:spcBef>
                          <a:spcPts val="0"/>
                        </a:spcBef>
                        <a:spcAft>
                          <a:spcPts val="800"/>
                        </a:spcAft>
                      </a:pPr>
                      <a:r>
                        <a:rPr lang="en-US" sz="1600">
                          <a:effectLst/>
                        </a:rPr>
                        <a:t>Other reserve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600">
                          <a:effectLst/>
                        </a:rPr>
                        <a:t> </a:t>
                      </a:r>
                    </a:p>
                    <a:p>
                      <a:pPr marL="0" marR="0" algn="ctr">
                        <a:lnSpc>
                          <a:spcPct val="107000"/>
                        </a:lnSpc>
                        <a:spcBef>
                          <a:spcPts val="0"/>
                        </a:spcBef>
                        <a:spcAft>
                          <a:spcPts val="800"/>
                        </a:spcAft>
                      </a:pPr>
                      <a:r>
                        <a:rPr lang="en-US" sz="1600">
                          <a:effectLst/>
                        </a:rPr>
                        <a:t>Technical reserve with the exception of deferred and mathematical damages reserve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600" dirty="0">
                          <a:effectLst/>
                        </a:rPr>
                        <a:t>Total capital payments of reserves and Technical Reserves with the exception of deferred and mathematical damages reserve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1600">
                          <a:effectLst/>
                        </a:rPr>
                        <a:t>Authorized capecity,2/4 paragraph, Implementation criteria Article 5 of the by-laws 5/40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302356">
                <a:tc>
                  <a:txBody>
                    <a:bodyPr/>
                    <a:lstStyle/>
                    <a:p>
                      <a:pPr marL="0" marR="0" algn="ctr">
                        <a:lnSpc>
                          <a:spcPct val="107000"/>
                        </a:lnSpc>
                        <a:spcBef>
                          <a:spcPts val="0"/>
                        </a:spcBef>
                        <a:spcAft>
                          <a:spcPts val="800"/>
                        </a:spcAft>
                      </a:pPr>
                      <a:r>
                        <a:rPr lang="en-US" sz="1600" kern="1200" dirty="0">
                          <a:solidFill>
                            <a:schemeClr val="bg1"/>
                          </a:solidFill>
                          <a:effectLst/>
                          <a:latin typeface="+mn-lt"/>
                          <a:ea typeface="+mn-ea"/>
                          <a:cs typeface="+mn-cs"/>
                        </a:rPr>
                        <a:t>Total</a:t>
                      </a:r>
                    </a:p>
                  </a:txBody>
                  <a:tcPr marL="68580" marR="68580" marT="0" marB="0" anchor="ctr"/>
                </a:tc>
                <a:tc>
                  <a:txBody>
                    <a:bodyPr/>
                    <a:lstStyle/>
                    <a:p>
                      <a:pPr marL="0" marR="0" algn="ctr">
                        <a:lnSpc>
                          <a:spcPct val="107000"/>
                        </a:lnSpc>
                        <a:spcBef>
                          <a:spcPts val="0"/>
                        </a:spcBef>
                        <a:spcAft>
                          <a:spcPts val="800"/>
                        </a:spcAft>
                      </a:pPr>
                      <a:r>
                        <a:rPr lang="en-US" sz="1600" kern="1200" dirty="0">
                          <a:solidFill>
                            <a:schemeClr val="dk1"/>
                          </a:solidFill>
                          <a:effectLst/>
                          <a:latin typeface="+mn-lt"/>
                          <a:ea typeface="+mn-ea"/>
                          <a:cs typeface="+mn-cs"/>
                        </a:rPr>
                        <a:t>341,685,929</a:t>
                      </a:r>
                    </a:p>
                  </a:txBody>
                  <a:tcPr marL="68580" marR="68580" marT="0" marB="0" anchor="ctr"/>
                </a:tc>
                <a:tc>
                  <a:txBody>
                    <a:bodyPr/>
                    <a:lstStyle/>
                    <a:p>
                      <a:pPr marL="0" marR="0" algn="ctr" rtl="0">
                        <a:lnSpc>
                          <a:spcPct val="107000"/>
                        </a:lnSpc>
                        <a:spcBef>
                          <a:spcPts val="0"/>
                        </a:spcBef>
                        <a:spcAft>
                          <a:spcPts val="800"/>
                        </a:spcAft>
                      </a:pPr>
                      <a:r>
                        <a:rPr lang="en-US" sz="1600" kern="1200" dirty="0">
                          <a:solidFill>
                            <a:schemeClr val="dk1"/>
                          </a:solidFill>
                          <a:effectLst/>
                          <a:latin typeface="+mn-lt"/>
                          <a:ea typeface="+mn-ea"/>
                          <a:cs typeface="+mn-cs"/>
                        </a:rPr>
                        <a:t>7,841,890</a:t>
                      </a:r>
                    </a:p>
                  </a:txBody>
                  <a:tcPr marL="68580" marR="68580" marT="0" marB="0" anchor="ctr"/>
                </a:tc>
                <a:tc>
                  <a:txBody>
                    <a:bodyPr/>
                    <a:lstStyle/>
                    <a:p>
                      <a:pPr marL="0" marR="0" algn="ctr">
                        <a:lnSpc>
                          <a:spcPct val="107000"/>
                        </a:lnSpc>
                        <a:spcBef>
                          <a:spcPts val="0"/>
                        </a:spcBef>
                        <a:spcAft>
                          <a:spcPts val="800"/>
                        </a:spcAft>
                      </a:pPr>
                      <a:r>
                        <a:rPr lang="en-US" sz="1600" kern="1200" dirty="0">
                          <a:solidFill>
                            <a:schemeClr val="dk1"/>
                          </a:solidFill>
                          <a:effectLst/>
                          <a:latin typeface="+mn-lt"/>
                          <a:ea typeface="+mn-ea"/>
                          <a:cs typeface="+mn-cs"/>
                        </a:rPr>
                        <a:t>13,893,279</a:t>
                      </a:r>
                    </a:p>
                  </a:txBody>
                  <a:tcPr marL="68580" marR="68580" marT="0" marB="0" anchor="ctr"/>
                </a:tc>
                <a:tc>
                  <a:txBody>
                    <a:bodyPr/>
                    <a:lstStyle/>
                    <a:p>
                      <a:pPr marL="0" marR="0" algn="ctr">
                        <a:lnSpc>
                          <a:spcPct val="107000"/>
                        </a:lnSpc>
                        <a:spcBef>
                          <a:spcPts val="0"/>
                        </a:spcBef>
                        <a:spcAft>
                          <a:spcPts val="800"/>
                        </a:spcAft>
                      </a:pPr>
                      <a:r>
                        <a:rPr lang="en-US" sz="1600" kern="1200" dirty="0">
                          <a:solidFill>
                            <a:schemeClr val="dk1"/>
                          </a:solidFill>
                          <a:effectLst/>
                          <a:latin typeface="+mn-lt"/>
                          <a:ea typeface="+mn-ea"/>
                          <a:cs typeface="+mn-cs"/>
                        </a:rPr>
                        <a:t>16,597</a:t>
                      </a:r>
                    </a:p>
                  </a:txBody>
                  <a:tcPr marL="68580" marR="68580" marT="0" marB="0" anchor="ctr"/>
                </a:tc>
                <a:tc>
                  <a:txBody>
                    <a:bodyPr/>
                    <a:lstStyle/>
                    <a:p>
                      <a:pPr marL="0" marR="0" algn="ctr">
                        <a:lnSpc>
                          <a:spcPct val="107000"/>
                        </a:lnSpc>
                        <a:spcBef>
                          <a:spcPts val="0"/>
                        </a:spcBef>
                        <a:spcAft>
                          <a:spcPts val="800"/>
                        </a:spcAft>
                      </a:pPr>
                      <a:r>
                        <a:rPr lang="en-US" sz="1600" kern="1200" dirty="0">
                          <a:solidFill>
                            <a:schemeClr val="dk1"/>
                          </a:solidFill>
                          <a:effectLst/>
                          <a:latin typeface="+mn-lt"/>
                          <a:ea typeface="+mn-ea"/>
                          <a:cs typeface="+mn-cs"/>
                        </a:rPr>
                        <a:t>297,004,571</a:t>
                      </a:r>
                    </a:p>
                  </a:txBody>
                  <a:tcPr marL="68580" marR="68580" marT="0" marB="0" anchor="ctr"/>
                </a:tc>
                <a:tc>
                  <a:txBody>
                    <a:bodyPr/>
                    <a:lstStyle/>
                    <a:p>
                      <a:pPr marL="0" marR="0" algn="ctr">
                        <a:lnSpc>
                          <a:spcPct val="107000"/>
                        </a:lnSpc>
                        <a:spcBef>
                          <a:spcPts val="0"/>
                        </a:spcBef>
                        <a:spcAft>
                          <a:spcPts val="800"/>
                        </a:spcAft>
                      </a:pPr>
                      <a:r>
                        <a:rPr lang="en-US" sz="1600" kern="1200" dirty="0">
                          <a:solidFill>
                            <a:schemeClr val="dk1"/>
                          </a:solidFill>
                          <a:effectLst/>
                          <a:latin typeface="+mn-lt"/>
                          <a:ea typeface="+mn-ea"/>
                          <a:cs typeface="+mn-cs"/>
                        </a:rPr>
                        <a:t>660,442,266</a:t>
                      </a:r>
                    </a:p>
                  </a:txBody>
                  <a:tcPr marL="68580" marR="68580" marT="0" marB="0" anchor="ctr"/>
                </a:tc>
                <a:tc>
                  <a:txBody>
                    <a:bodyPr/>
                    <a:lstStyle/>
                    <a:p>
                      <a:pPr marL="0" marR="0" algn="ctr">
                        <a:lnSpc>
                          <a:spcPct val="107000"/>
                        </a:lnSpc>
                        <a:spcBef>
                          <a:spcPts val="0"/>
                        </a:spcBef>
                        <a:spcAft>
                          <a:spcPts val="800"/>
                        </a:spcAft>
                      </a:pPr>
                      <a:r>
                        <a:rPr lang="en-US" sz="1600" kern="1200" dirty="0">
                          <a:solidFill>
                            <a:schemeClr val="dk1"/>
                          </a:solidFill>
                          <a:effectLst/>
                          <a:latin typeface="+mn-lt"/>
                          <a:ea typeface="+mn-ea"/>
                          <a:cs typeface="+mn-cs"/>
                        </a:rPr>
                        <a:t>67,660,659,9</a:t>
                      </a:r>
                    </a:p>
                  </a:txBody>
                  <a:tcPr marL="68580" marR="68580" marT="0" marB="0" anchor="ctr"/>
                </a:tc>
                <a:extLst>
                  <a:ext uri="{0D108BD9-81ED-4DB2-BD59-A6C34878D82A}">
                    <a16:rowId xmlns:a16="http://schemas.microsoft.com/office/drawing/2014/main" val="10002"/>
                  </a:ext>
                </a:extLst>
              </a:tr>
            </a:tbl>
          </a:graphicData>
        </a:graphic>
      </p:graphicFrame>
      <p:sp>
        <p:nvSpPr>
          <p:cNvPr id="4" name="Rectangle 3"/>
          <p:cNvSpPr/>
          <p:nvPr/>
        </p:nvSpPr>
        <p:spPr>
          <a:xfrm>
            <a:off x="2202025" y="533233"/>
            <a:ext cx="7668524" cy="1200329"/>
          </a:xfrm>
          <a:prstGeom prst="rect">
            <a:avLst/>
          </a:prstGeom>
        </p:spPr>
        <p:txBody>
          <a:bodyPr wrap="square">
            <a:spAutoFit/>
          </a:bodyPr>
          <a:lstStyle/>
          <a:p>
            <a:r>
              <a:rPr lang="en-US" sz="2400" b="1" dirty="0">
                <a:solidFill>
                  <a:srgbClr val="3D7365"/>
                </a:solidFill>
                <a:latin typeface="Times New Roman" panose="02020603050405020304" pitchFamily="18" charset="0"/>
                <a:cs typeface="Times New Roman" panose="02020603050405020304" pitchFamily="18" charset="0"/>
              </a:rPr>
              <a:t>Diagram </a:t>
            </a:r>
            <a:r>
              <a:rPr lang="en-US" sz="2400" b="1" dirty="0" smtClean="0">
                <a:solidFill>
                  <a:srgbClr val="3D7365"/>
                </a:solidFill>
                <a:latin typeface="Times New Roman" panose="02020603050405020304" pitchFamily="18" charset="0"/>
                <a:cs typeface="Times New Roman" panose="02020603050405020304" pitchFamily="18" charset="0"/>
              </a:rPr>
              <a:t>4: </a:t>
            </a:r>
            <a:r>
              <a:rPr lang="en-US" sz="2400" b="1" dirty="0" smtClean="0"/>
              <a:t>Total </a:t>
            </a:r>
            <a:r>
              <a:rPr lang="en-US" sz="2400" b="1" dirty="0"/>
              <a:t>Reinsurance authorized capacity of private insurance companies and Iran insurance company as the only state-owned company</a:t>
            </a:r>
          </a:p>
        </p:txBody>
      </p:sp>
      <p:sp>
        <p:nvSpPr>
          <p:cNvPr id="5" name="Rectangle 4"/>
          <p:cNvSpPr/>
          <p:nvPr/>
        </p:nvSpPr>
        <p:spPr>
          <a:xfrm>
            <a:off x="2202025" y="6049934"/>
            <a:ext cx="9554548" cy="646331"/>
          </a:xfrm>
          <a:prstGeom prst="rect">
            <a:avLst/>
          </a:prstGeom>
        </p:spPr>
        <p:txBody>
          <a:bodyPr wrap="square">
            <a:spAutoFit/>
          </a:bodyPr>
          <a:lstStyle/>
          <a:p>
            <a:r>
              <a:rPr lang="en-US" dirty="0" smtClean="0"/>
              <a:t>Source: </a:t>
            </a:r>
            <a:r>
              <a:rPr lang="en-US" dirty="0"/>
              <a:t>insurance industry annual report, </a:t>
            </a:r>
            <a:r>
              <a:rPr lang="en-US" sz="1600" dirty="0"/>
              <a:t>CENTRAL INSURANCE OF ISLAMIC REPUBLIC OF IRAN </a:t>
            </a:r>
            <a:r>
              <a:rPr lang="en-US" dirty="0"/>
              <a:t>website ,2020</a:t>
            </a:r>
          </a:p>
        </p:txBody>
      </p:sp>
    </p:spTree>
    <p:extLst>
      <p:ext uri="{BB962C8B-B14F-4D97-AF65-F5344CB8AC3E}">
        <p14:creationId xmlns:p14="http://schemas.microsoft.com/office/powerpoint/2010/main" val="2815374877"/>
      </p:ext>
    </p:extLst>
  </p:cSld>
  <p:clrMapOvr>
    <a:masterClrMapping/>
  </p:clrMapOvr>
  <p:transition spd="slow">
    <p:wheel spokes="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8319" y="391885"/>
            <a:ext cx="1148258" cy="1483027"/>
          </a:xfrm>
          <a:prstGeom prst="rect">
            <a:avLst/>
          </a:prstGeom>
        </p:spPr>
      </p:pic>
      <p:sp>
        <p:nvSpPr>
          <p:cNvPr id="6" name="Rectangle 5"/>
          <p:cNvSpPr/>
          <p:nvPr/>
        </p:nvSpPr>
        <p:spPr>
          <a:xfrm>
            <a:off x="2564310" y="2397426"/>
            <a:ext cx="8109912" cy="923330"/>
          </a:xfrm>
          <a:prstGeom prst="rect">
            <a:avLst/>
          </a:prstGeom>
        </p:spPr>
        <p:txBody>
          <a:bodyPr wrap="none">
            <a:spAutoFit/>
          </a:bodyPr>
          <a:lstStyle/>
          <a:p>
            <a:r>
              <a:rPr lang="en-US" sz="5400" b="1" dirty="0">
                <a:solidFill>
                  <a:schemeClr val="accent5">
                    <a:lumMod val="75000"/>
                    <a:lumOff val="25000"/>
                  </a:schemeClr>
                </a:solidFill>
                <a:latin typeface="Times New Roman" panose="02020603050405020304" pitchFamily="18" charset="0"/>
                <a:cs typeface="Times New Roman" panose="02020603050405020304" pitchFamily="18" charset="0"/>
              </a:rPr>
              <a:t>Summary and </a:t>
            </a:r>
            <a:r>
              <a:rPr lang="en-US" sz="5400" b="1" dirty="0" smtClean="0">
                <a:solidFill>
                  <a:schemeClr val="accent5">
                    <a:lumMod val="75000"/>
                    <a:lumOff val="25000"/>
                  </a:schemeClr>
                </a:solidFill>
                <a:latin typeface="Times New Roman" panose="02020603050405020304" pitchFamily="18" charset="0"/>
                <a:cs typeface="Times New Roman" panose="02020603050405020304" pitchFamily="18" charset="0"/>
              </a:rPr>
              <a:t>Conclusion</a:t>
            </a:r>
            <a:endParaRPr lang="en-US" sz="5400" b="1" dirty="0">
              <a:solidFill>
                <a:schemeClr val="accent5">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55925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8319" y="391885"/>
            <a:ext cx="1148258" cy="1483027"/>
          </a:xfrm>
          <a:prstGeom prst="rect">
            <a:avLst/>
          </a:prstGeom>
        </p:spPr>
      </p:pic>
      <p:sp>
        <p:nvSpPr>
          <p:cNvPr id="4" name="Rectangle 3"/>
          <p:cNvSpPr/>
          <p:nvPr/>
        </p:nvSpPr>
        <p:spPr>
          <a:xfrm>
            <a:off x="3135232" y="1437505"/>
            <a:ext cx="6276854" cy="2393347"/>
          </a:xfrm>
          <a:prstGeom prst="rect">
            <a:avLst/>
          </a:prstGeom>
        </p:spPr>
        <p:txBody>
          <a:bodyPr wrap="square">
            <a:spAutoFit/>
          </a:bodyPr>
          <a:lstStyle/>
          <a:p>
            <a:pPr algn="just"/>
            <a:r>
              <a:rPr lang="en-US" sz="2400" dirty="0"/>
              <a:t>that the future prospects of the Takaful industry will be highly dependent on the joint efforts of all relevant parties, especially the competent authorities in Islamic financial and insurance institutions in Islamic countries.</a:t>
            </a:r>
          </a:p>
          <a:p>
            <a:pPr algn="just"/>
            <a:endParaRPr lang="fa-IR" sz="2400" dirty="0" smtClean="0"/>
          </a:p>
        </p:txBody>
      </p:sp>
      <p:cxnSp>
        <p:nvCxnSpPr>
          <p:cNvPr id="7" name="Straight Connector 6">
            <a:extLst>
              <a:ext uri="{FF2B5EF4-FFF2-40B4-BE49-F238E27FC236}">
                <a16:creationId xmlns:a16="http://schemas.microsoft.com/office/drawing/2014/main" id="{5AF0F888-1550-4BA0-A5FE-B159ED662AF1}"/>
              </a:ext>
            </a:extLst>
          </p:cNvPr>
          <p:cNvCxnSpPr>
            <a:cxnSpLocks/>
          </p:cNvCxnSpPr>
          <p:nvPr/>
        </p:nvCxnSpPr>
        <p:spPr>
          <a:xfrm flipH="1">
            <a:off x="3343701" y="3951684"/>
            <a:ext cx="5963067" cy="0"/>
          </a:xfrm>
          <a:prstGeom prst="line">
            <a:avLst/>
          </a:prstGeom>
          <a:ln w="444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6054C8DC-AFF3-4BFB-B7BB-EDA25DBA34A2}"/>
              </a:ext>
            </a:extLst>
          </p:cNvPr>
          <p:cNvGrpSpPr/>
          <p:nvPr/>
        </p:nvGrpSpPr>
        <p:grpSpPr>
          <a:xfrm flipH="1">
            <a:off x="8818513" y="4638515"/>
            <a:ext cx="1258548" cy="1757302"/>
            <a:chOff x="104059" y="3166540"/>
            <a:chExt cx="1377711" cy="2373191"/>
          </a:xfrm>
        </p:grpSpPr>
        <p:sp>
          <p:nvSpPr>
            <p:cNvPr id="15" name="Freeform: Shape 15">
              <a:extLst>
                <a:ext uri="{FF2B5EF4-FFF2-40B4-BE49-F238E27FC236}">
                  <a16:creationId xmlns:a16="http://schemas.microsoft.com/office/drawing/2014/main" id="{6FA3C963-2676-4FA0-9A78-ABE7288BF41E}"/>
                </a:ext>
              </a:extLst>
            </p:cNvPr>
            <p:cNvSpPr/>
            <p:nvPr/>
          </p:nvSpPr>
          <p:spPr>
            <a:xfrm>
              <a:off x="183892" y="3166540"/>
              <a:ext cx="1296206" cy="1954156"/>
            </a:xfrm>
            <a:custGeom>
              <a:avLst/>
              <a:gdLst>
                <a:gd name="connsiteX0" fmla="*/ 2545595 w 2646483"/>
                <a:gd name="connsiteY0" fmla="*/ 709670 h 3989829"/>
                <a:gd name="connsiteX1" fmla="*/ 2528410 w 2646483"/>
                <a:gd name="connsiteY1" fmla="*/ 658030 h 3989829"/>
                <a:gd name="connsiteX2" fmla="*/ 2514251 w 2646483"/>
                <a:gd name="connsiteY2" fmla="*/ 655330 h 3989829"/>
                <a:gd name="connsiteX3" fmla="*/ 2502222 w 2646483"/>
                <a:gd name="connsiteY3" fmla="*/ 692893 h 3989829"/>
                <a:gd name="connsiteX4" fmla="*/ 2440679 w 2646483"/>
                <a:gd name="connsiteY4" fmla="*/ 861806 h 3989829"/>
                <a:gd name="connsiteX5" fmla="*/ 2241487 w 2646483"/>
                <a:gd name="connsiteY5" fmla="*/ 1083832 h 3989829"/>
                <a:gd name="connsiteX6" fmla="*/ 1851775 w 2646483"/>
                <a:gd name="connsiteY6" fmla="*/ 1372555 h 3989829"/>
                <a:gd name="connsiteX7" fmla="*/ 1474749 w 2646483"/>
                <a:gd name="connsiteY7" fmla="*/ 1711773 h 3989829"/>
                <a:gd name="connsiteX8" fmla="*/ 1153209 w 2646483"/>
                <a:gd name="connsiteY8" fmla="*/ 2321545 h 3989829"/>
                <a:gd name="connsiteX9" fmla="*/ 1138560 w 2646483"/>
                <a:gd name="connsiteY9" fmla="*/ 2370894 h 3989829"/>
                <a:gd name="connsiteX10" fmla="*/ 1136186 w 2646483"/>
                <a:gd name="connsiteY10" fmla="*/ 2370157 h 3989829"/>
                <a:gd name="connsiteX11" fmla="*/ 1138805 w 2646483"/>
                <a:gd name="connsiteY11" fmla="*/ 2159098 h 3989829"/>
                <a:gd name="connsiteX12" fmla="*/ 1152963 w 2646483"/>
                <a:gd name="connsiteY12" fmla="*/ 1352178 h 3989829"/>
                <a:gd name="connsiteX13" fmla="*/ 1198956 w 2646483"/>
                <a:gd name="connsiteY13" fmla="*/ 1231631 h 3989829"/>
                <a:gd name="connsiteX14" fmla="*/ 1227026 w 2646483"/>
                <a:gd name="connsiteY14" fmla="*/ 1203315 h 3989829"/>
                <a:gd name="connsiteX15" fmla="*/ 1358867 w 2646483"/>
                <a:gd name="connsiteY15" fmla="*/ 1127942 h 3989829"/>
                <a:gd name="connsiteX16" fmla="*/ 1617965 w 2646483"/>
                <a:gd name="connsiteY16" fmla="*/ 1030801 h 3989829"/>
                <a:gd name="connsiteX17" fmla="*/ 1989836 w 2646483"/>
                <a:gd name="connsiteY17" fmla="*/ 458674 h 3989829"/>
                <a:gd name="connsiteX18" fmla="*/ 1949326 w 2646483"/>
                <a:gd name="connsiteY18" fmla="*/ 100634 h 3989829"/>
                <a:gd name="connsiteX19" fmla="*/ 1926248 w 2646483"/>
                <a:gd name="connsiteY19" fmla="*/ 9221 h 3989829"/>
                <a:gd name="connsiteX20" fmla="*/ 1917573 w 2646483"/>
                <a:gd name="connsiteY20" fmla="*/ 301 h 3989829"/>
                <a:gd name="connsiteX21" fmla="*/ 1914136 w 2646483"/>
                <a:gd name="connsiteY21" fmla="*/ 9303 h 3989829"/>
                <a:gd name="connsiteX22" fmla="*/ 1911353 w 2646483"/>
                <a:gd name="connsiteY22" fmla="*/ 14949 h 3989829"/>
                <a:gd name="connsiteX23" fmla="*/ 1757007 w 2646483"/>
                <a:gd name="connsiteY23" fmla="*/ 247041 h 3989829"/>
                <a:gd name="connsiteX24" fmla="*/ 1496027 w 2646483"/>
                <a:gd name="connsiteY24" fmla="*/ 441651 h 3989829"/>
                <a:gd name="connsiteX25" fmla="*/ 1200511 w 2646483"/>
                <a:gd name="connsiteY25" fmla="*/ 806484 h 3989829"/>
                <a:gd name="connsiteX26" fmla="*/ 1098623 w 2646483"/>
                <a:gd name="connsiteY26" fmla="*/ 1332455 h 3989829"/>
                <a:gd name="connsiteX27" fmla="*/ 1095595 w 2646483"/>
                <a:gd name="connsiteY27" fmla="*/ 1872256 h 3989829"/>
                <a:gd name="connsiteX28" fmla="*/ 1089784 w 2646483"/>
                <a:gd name="connsiteY28" fmla="*/ 1866691 h 3989829"/>
                <a:gd name="connsiteX29" fmla="*/ 926682 w 2646483"/>
                <a:gd name="connsiteY29" fmla="*/ 1480827 h 3989829"/>
                <a:gd name="connsiteX30" fmla="*/ 655308 w 2646483"/>
                <a:gd name="connsiteY30" fmla="*/ 1216818 h 3989829"/>
                <a:gd name="connsiteX31" fmla="*/ 393591 w 2646483"/>
                <a:gd name="connsiteY31" fmla="*/ 1019835 h 3989829"/>
                <a:gd name="connsiteX32" fmla="*/ 280000 w 2646483"/>
                <a:gd name="connsiteY32" fmla="*/ 854032 h 3989829"/>
                <a:gd name="connsiteX33" fmla="*/ 261996 w 2646483"/>
                <a:gd name="connsiteY33" fmla="*/ 794126 h 3989829"/>
                <a:gd name="connsiteX34" fmla="*/ 254958 w 2646483"/>
                <a:gd name="connsiteY34" fmla="*/ 790935 h 3989829"/>
                <a:gd name="connsiteX35" fmla="*/ 245219 w 2646483"/>
                <a:gd name="connsiteY35" fmla="*/ 816223 h 3989829"/>
                <a:gd name="connsiteX36" fmla="*/ 185478 w 2646483"/>
                <a:gd name="connsiteY36" fmla="*/ 1312568 h 3989829"/>
                <a:gd name="connsiteX37" fmla="*/ 508327 w 2646483"/>
                <a:gd name="connsiteY37" fmla="*/ 1842549 h 3989829"/>
                <a:gd name="connsiteX38" fmla="*/ 785512 w 2646483"/>
                <a:gd name="connsiteY38" fmla="*/ 1956140 h 3989829"/>
                <a:gd name="connsiteX39" fmla="*/ 979467 w 2646483"/>
                <a:gd name="connsiteY39" fmla="*/ 2053363 h 3989829"/>
                <a:gd name="connsiteX40" fmla="*/ 1058850 w 2646483"/>
                <a:gd name="connsiteY40" fmla="*/ 2169982 h 3989829"/>
                <a:gd name="connsiteX41" fmla="*/ 1076118 w 2646483"/>
                <a:gd name="connsiteY41" fmla="*/ 2704710 h 3989829"/>
                <a:gd name="connsiteX42" fmla="*/ 1067443 w 2646483"/>
                <a:gd name="connsiteY42" fmla="*/ 2799641 h 3989829"/>
                <a:gd name="connsiteX43" fmla="*/ 1056722 w 2646483"/>
                <a:gd name="connsiteY43" fmla="*/ 2891791 h 3989829"/>
                <a:gd name="connsiteX44" fmla="*/ 1051894 w 2646483"/>
                <a:gd name="connsiteY44" fmla="*/ 2869776 h 3989829"/>
                <a:gd name="connsiteX45" fmla="*/ 850982 w 2646483"/>
                <a:gd name="connsiteY45" fmla="*/ 2450767 h 3989829"/>
                <a:gd name="connsiteX46" fmla="*/ 556448 w 2646483"/>
                <a:gd name="connsiteY46" fmla="*/ 2174319 h 3989829"/>
                <a:gd name="connsiteX47" fmla="*/ 262160 w 2646483"/>
                <a:gd name="connsiteY47" fmla="*/ 1954503 h 3989829"/>
                <a:gd name="connsiteX48" fmla="*/ 111824 w 2646483"/>
                <a:gd name="connsiteY48" fmla="*/ 1739434 h 3989829"/>
                <a:gd name="connsiteX49" fmla="*/ 93656 w 2646483"/>
                <a:gd name="connsiteY49" fmla="*/ 1677401 h 3989829"/>
                <a:gd name="connsiteX50" fmla="*/ 84163 w 2646483"/>
                <a:gd name="connsiteY50" fmla="*/ 1672736 h 3989829"/>
                <a:gd name="connsiteX51" fmla="*/ 76715 w 2646483"/>
                <a:gd name="connsiteY51" fmla="*/ 1689840 h 3989829"/>
                <a:gd name="connsiteX52" fmla="*/ 44880 w 2646483"/>
                <a:gd name="connsiteY52" fmla="*/ 1824545 h 3989829"/>
                <a:gd name="connsiteX53" fmla="*/ 4698 w 2646483"/>
                <a:gd name="connsiteY53" fmla="*/ 2320973 h 3989829"/>
                <a:gd name="connsiteX54" fmla="*/ 391136 w 2646483"/>
                <a:gd name="connsiteY54" fmla="*/ 2916997 h 3989829"/>
                <a:gd name="connsiteX55" fmla="*/ 703510 w 2646483"/>
                <a:gd name="connsiteY55" fmla="*/ 3044336 h 3989829"/>
                <a:gd name="connsiteX56" fmla="*/ 903685 w 2646483"/>
                <a:gd name="connsiteY56" fmla="*/ 3134685 h 3989829"/>
                <a:gd name="connsiteX57" fmla="*/ 1020877 w 2646483"/>
                <a:gd name="connsiteY57" fmla="*/ 3261124 h 3989829"/>
                <a:gd name="connsiteX58" fmla="*/ 1044692 w 2646483"/>
                <a:gd name="connsiteY58" fmla="*/ 3389773 h 3989829"/>
                <a:gd name="connsiteX59" fmla="*/ 1052221 w 2646483"/>
                <a:gd name="connsiteY59" fmla="*/ 3988661 h 3989829"/>
                <a:gd name="connsiteX60" fmla="*/ 1129394 w 2646483"/>
                <a:gd name="connsiteY60" fmla="*/ 3988661 h 3989829"/>
                <a:gd name="connsiteX61" fmla="*/ 1139705 w 2646483"/>
                <a:gd name="connsiteY61" fmla="*/ 3495753 h 3989829"/>
                <a:gd name="connsiteX62" fmla="*/ 1157219 w 2646483"/>
                <a:gd name="connsiteY62" fmla="*/ 3037216 h 3989829"/>
                <a:gd name="connsiteX63" fmla="*/ 1218270 w 2646483"/>
                <a:gd name="connsiteY63" fmla="*/ 2873623 h 3989829"/>
                <a:gd name="connsiteX64" fmla="*/ 1343563 w 2646483"/>
                <a:gd name="connsiteY64" fmla="*/ 2756267 h 3989829"/>
                <a:gd name="connsiteX65" fmla="*/ 1628276 w 2646483"/>
                <a:gd name="connsiteY65" fmla="*/ 2624672 h 3989829"/>
                <a:gd name="connsiteX66" fmla="*/ 2045649 w 2646483"/>
                <a:gd name="connsiteY66" fmla="*/ 2460015 h 3989829"/>
                <a:gd name="connsiteX67" fmla="*/ 2418420 w 2646483"/>
                <a:gd name="connsiteY67" fmla="*/ 2168591 h 3989829"/>
                <a:gd name="connsiteX68" fmla="*/ 2644292 w 2646483"/>
                <a:gd name="connsiteY68" fmla="*/ 1530257 h 3989829"/>
                <a:gd name="connsiteX69" fmla="*/ 2545595 w 2646483"/>
                <a:gd name="connsiteY69" fmla="*/ 709670 h 398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646483" h="3989829">
                  <a:moveTo>
                    <a:pt x="2545595" y="709670"/>
                  </a:moveTo>
                  <a:cubicBezTo>
                    <a:pt x="2541258" y="691993"/>
                    <a:pt x="2536839" y="674316"/>
                    <a:pt x="2528410" y="658030"/>
                  </a:cubicBezTo>
                  <a:cubicBezTo>
                    <a:pt x="2525545" y="652465"/>
                    <a:pt x="2521944" y="639944"/>
                    <a:pt x="2514251" y="655330"/>
                  </a:cubicBezTo>
                  <a:cubicBezTo>
                    <a:pt x="2507132" y="666869"/>
                    <a:pt x="2505331" y="680126"/>
                    <a:pt x="2502222" y="692893"/>
                  </a:cubicBezTo>
                  <a:cubicBezTo>
                    <a:pt x="2487900" y="751489"/>
                    <a:pt x="2469486" y="808366"/>
                    <a:pt x="2440679" y="861806"/>
                  </a:cubicBezTo>
                  <a:cubicBezTo>
                    <a:pt x="2392150" y="951991"/>
                    <a:pt x="2319560" y="1020326"/>
                    <a:pt x="2241487" y="1083832"/>
                  </a:cubicBezTo>
                  <a:cubicBezTo>
                    <a:pt x="2115947" y="1185883"/>
                    <a:pt x="1981324" y="1275823"/>
                    <a:pt x="1851775" y="1372555"/>
                  </a:cubicBezTo>
                  <a:cubicBezTo>
                    <a:pt x="1715679" y="1474116"/>
                    <a:pt x="1585475" y="1582142"/>
                    <a:pt x="1474749" y="1711773"/>
                  </a:cubicBezTo>
                  <a:cubicBezTo>
                    <a:pt x="1321713" y="1890833"/>
                    <a:pt x="1220725" y="2097392"/>
                    <a:pt x="1153209" y="2321545"/>
                  </a:cubicBezTo>
                  <a:cubicBezTo>
                    <a:pt x="1148298" y="2337995"/>
                    <a:pt x="1143470" y="2354444"/>
                    <a:pt x="1138560" y="2370894"/>
                  </a:cubicBezTo>
                  <a:cubicBezTo>
                    <a:pt x="1137741" y="2370648"/>
                    <a:pt x="1137005" y="2370403"/>
                    <a:pt x="1136186" y="2370157"/>
                  </a:cubicBezTo>
                  <a:cubicBezTo>
                    <a:pt x="1128985" y="2368357"/>
                    <a:pt x="1138560" y="2176775"/>
                    <a:pt x="1138805" y="2159098"/>
                  </a:cubicBezTo>
                  <a:cubicBezTo>
                    <a:pt x="1139624" y="2082497"/>
                    <a:pt x="1141833" y="1444491"/>
                    <a:pt x="1152963" y="1352178"/>
                  </a:cubicBezTo>
                  <a:cubicBezTo>
                    <a:pt x="1158364" y="1307576"/>
                    <a:pt x="1167121" y="1265593"/>
                    <a:pt x="1198956" y="1231631"/>
                  </a:cubicBezTo>
                  <a:cubicBezTo>
                    <a:pt x="1209677" y="1223529"/>
                    <a:pt x="1218924" y="1214036"/>
                    <a:pt x="1227026" y="1203315"/>
                  </a:cubicBezTo>
                  <a:cubicBezTo>
                    <a:pt x="1266963" y="1171153"/>
                    <a:pt x="1311074" y="1146356"/>
                    <a:pt x="1358867" y="1127942"/>
                  </a:cubicBezTo>
                  <a:cubicBezTo>
                    <a:pt x="1444960" y="1094798"/>
                    <a:pt x="1533591" y="1068692"/>
                    <a:pt x="1617965" y="1030801"/>
                  </a:cubicBezTo>
                  <a:cubicBezTo>
                    <a:pt x="1865033" y="919829"/>
                    <a:pt x="1985825" y="727265"/>
                    <a:pt x="1989836" y="458674"/>
                  </a:cubicBezTo>
                  <a:cubicBezTo>
                    <a:pt x="1991636" y="337636"/>
                    <a:pt x="1973795" y="218725"/>
                    <a:pt x="1949326" y="100634"/>
                  </a:cubicBezTo>
                  <a:cubicBezTo>
                    <a:pt x="1942942" y="69863"/>
                    <a:pt x="1936559" y="39010"/>
                    <a:pt x="1926248" y="9221"/>
                  </a:cubicBezTo>
                  <a:cubicBezTo>
                    <a:pt x="1924857" y="5211"/>
                    <a:pt x="1924529" y="-1500"/>
                    <a:pt x="1917573" y="301"/>
                  </a:cubicBezTo>
                  <a:cubicBezTo>
                    <a:pt x="1913808" y="1283"/>
                    <a:pt x="1913890" y="5702"/>
                    <a:pt x="1914136" y="9303"/>
                  </a:cubicBezTo>
                  <a:cubicBezTo>
                    <a:pt x="1913153" y="11185"/>
                    <a:pt x="1911762" y="12985"/>
                    <a:pt x="1911353" y="14949"/>
                  </a:cubicBezTo>
                  <a:cubicBezTo>
                    <a:pt x="1892694" y="114137"/>
                    <a:pt x="1835899" y="187954"/>
                    <a:pt x="1757007" y="247041"/>
                  </a:cubicBezTo>
                  <a:cubicBezTo>
                    <a:pt x="1670096" y="312020"/>
                    <a:pt x="1582284" y="375854"/>
                    <a:pt x="1496027" y="441651"/>
                  </a:cubicBezTo>
                  <a:cubicBezTo>
                    <a:pt x="1368196" y="539202"/>
                    <a:pt x="1266145" y="657867"/>
                    <a:pt x="1200511" y="806484"/>
                  </a:cubicBezTo>
                  <a:cubicBezTo>
                    <a:pt x="1126366" y="974251"/>
                    <a:pt x="1101651" y="1151430"/>
                    <a:pt x="1098623" y="1332455"/>
                  </a:cubicBezTo>
                  <a:cubicBezTo>
                    <a:pt x="1096004" y="1490729"/>
                    <a:pt x="1095595" y="1861863"/>
                    <a:pt x="1095595" y="1872256"/>
                  </a:cubicBezTo>
                  <a:cubicBezTo>
                    <a:pt x="1090930" y="1870374"/>
                    <a:pt x="1090194" y="1868574"/>
                    <a:pt x="1089784" y="1866691"/>
                  </a:cubicBezTo>
                  <a:cubicBezTo>
                    <a:pt x="1059423" y="1727895"/>
                    <a:pt x="1008356" y="1597936"/>
                    <a:pt x="926682" y="1480827"/>
                  </a:cubicBezTo>
                  <a:cubicBezTo>
                    <a:pt x="853110" y="1375420"/>
                    <a:pt x="757196" y="1293091"/>
                    <a:pt x="655308" y="1216818"/>
                  </a:cubicBezTo>
                  <a:cubicBezTo>
                    <a:pt x="567905" y="1151348"/>
                    <a:pt x="476247" y="1091525"/>
                    <a:pt x="393591" y="1019835"/>
                  </a:cubicBezTo>
                  <a:cubicBezTo>
                    <a:pt x="341297" y="974415"/>
                    <a:pt x="300705" y="920975"/>
                    <a:pt x="280000" y="854032"/>
                  </a:cubicBezTo>
                  <a:cubicBezTo>
                    <a:pt x="273862" y="834145"/>
                    <a:pt x="267970" y="814095"/>
                    <a:pt x="261996" y="794126"/>
                  </a:cubicBezTo>
                  <a:cubicBezTo>
                    <a:pt x="261423" y="788971"/>
                    <a:pt x="258641" y="784879"/>
                    <a:pt x="254958" y="790935"/>
                  </a:cubicBezTo>
                  <a:cubicBezTo>
                    <a:pt x="250375" y="798627"/>
                    <a:pt x="247347" y="807466"/>
                    <a:pt x="245219" y="816223"/>
                  </a:cubicBezTo>
                  <a:cubicBezTo>
                    <a:pt x="205201" y="979243"/>
                    <a:pt x="176230" y="1143901"/>
                    <a:pt x="185478" y="1312568"/>
                  </a:cubicBezTo>
                  <a:cubicBezTo>
                    <a:pt x="198408" y="1546379"/>
                    <a:pt x="299969" y="1726994"/>
                    <a:pt x="508327" y="1842549"/>
                  </a:cubicBezTo>
                  <a:cubicBezTo>
                    <a:pt x="596385" y="1891324"/>
                    <a:pt x="690989" y="1923569"/>
                    <a:pt x="785512" y="1956140"/>
                  </a:cubicBezTo>
                  <a:cubicBezTo>
                    <a:pt x="854501" y="1979955"/>
                    <a:pt x="922835" y="2005243"/>
                    <a:pt x="979467" y="2053363"/>
                  </a:cubicBezTo>
                  <a:cubicBezTo>
                    <a:pt x="1016540" y="2084871"/>
                    <a:pt x="1049520" y="2119979"/>
                    <a:pt x="1058850" y="2169982"/>
                  </a:cubicBezTo>
                  <a:cubicBezTo>
                    <a:pt x="1081028" y="2288647"/>
                    <a:pt x="1079964" y="2646850"/>
                    <a:pt x="1076118" y="2704710"/>
                  </a:cubicBezTo>
                  <a:cubicBezTo>
                    <a:pt x="1073990" y="2736381"/>
                    <a:pt x="1070634" y="2768052"/>
                    <a:pt x="1067443" y="2799641"/>
                  </a:cubicBezTo>
                  <a:cubicBezTo>
                    <a:pt x="1065560" y="2818300"/>
                    <a:pt x="1060323" y="2852427"/>
                    <a:pt x="1056722" y="2891791"/>
                  </a:cubicBezTo>
                  <a:cubicBezTo>
                    <a:pt x="1053448" y="2879678"/>
                    <a:pt x="1053694" y="2876405"/>
                    <a:pt x="1051894" y="2869776"/>
                  </a:cubicBezTo>
                  <a:cubicBezTo>
                    <a:pt x="1010565" y="2717804"/>
                    <a:pt x="947305" y="2576306"/>
                    <a:pt x="850982" y="2450767"/>
                  </a:cubicBezTo>
                  <a:cubicBezTo>
                    <a:pt x="767999" y="2342496"/>
                    <a:pt x="664965" y="2255420"/>
                    <a:pt x="556448" y="2174319"/>
                  </a:cubicBezTo>
                  <a:cubicBezTo>
                    <a:pt x="458325" y="2101075"/>
                    <a:pt x="356273" y="2033231"/>
                    <a:pt x="262160" y="1954503"/>
                  </a:cubicBezTo>
                  <a:cubicBezTo>
                    <a:pt x="192598" y="1896317"/>
                    <a:pt x="137439" y="1828228"/>
                    <a:pt x="111824" y="1739434"/>
                  </a:cubicBezTo>
                  <a:cubicBezTo>
                    <a:pt x="105850" y="1718729"/>
                    <a:pt x="99712" y="1698024"/>
                    <a:pt x="93656" y="1677401"/>
                  </a:cubicBezTo>
                  <a:cubicBezTo>
                    <a:pt x="93165" y="1670281"/>
                    <a:pt x="90382" y="1665452"/>
                    <a:pt x="84163" y="1672736"/>
                  </a:cubicBezTo>
                  <a:cubicBezTo>
                    <a:pt x="80234" y="1677237"/>
                    <a:pt x="78434" y="1683866"/>
                    <a:pt x="76715" y="1689840"/>
                  </a:cubicBezTo>
                  <a:cubicBezTo>
                    <a:pt x="63458" y="1734114"/>
                    <a:pt x="53555" y="1779207"/>
                    <a:pt x="44880" y="1824545"/>
                  </a:cubicBezTo>
                  <a:cubicBezTo>
                    <a:pt x="13455" y="1988548"/>
                    <a:pt x="-10524" y="2153287"/>
                    <a:pt x="4698" y="2320973"/>
                  </a:cubicBezTo>
                  <a:cubicBezTo>
                    <a:pt x="28840" y="2587191"/>
                    <a:pt x="153888" y="2788429"/>
                    <a:pt x="391136" y="2916997"/>
                  </a:cubicBezTo>
                  <a:cubicBezTo>
                    <a:pt x="490650" y="2970928"/>
                    <a:pt x="597040" y="3007591"/>
                    <a:pt x="703510" y="3044336"/>
                  </a:cubicBezTo>
                  <a:cubicBezTo>
                    <a:pt x="772991" y="3068315"/>
                    <a:pt x="842389" y="3092538"/>
                    <a:pt x="903685" y="3134685"/>
                  </a:cubicBezTo>
                  <a:cubicBezTo>
                    <a:pt x="952133" y="3167993"/>
                    <a:pt x="995916" y="3206293"/>
                    <a:pt x="1020877" y="3261124"/>
                  </a:cubicBezTo>
                  <a:cubicBezTo>
                    <a:pt x="1039454" y="3301798"/>
                    <a:pt x="1041582" y="3347299"/>
                    <a:pt x="1044692" y="3389773"/>
                  </a:cubicBezTo>
                  <a:cubicBezTo>
                    <a:pt x="1045101" y="3421772"/>
                    <a:pt x="1052630" y="3985879"/>
                    <a:pt x="1052221" y="3988661"/>
                  </a:cubicBezTo>
                  <a:cubicBezTo>
                    <a:pt x="1095431" y="3991853"/>
                    <a:pt x="1119328" y="3987352"/>
                    <a:pt x="1129394" y="3988661"/>
                  </a:cubicBezTo>
                  <a:cubicBezTo>
                    <a:pt x="1135286" y="3891520"/>
                    <a:pt x="1139705" y="3576936"/>
                    <a:pt x="1139705" y="3495753"/>
                  </a:cubicBezTo>
                  <a:cubicBezTo>
                    <a:pt x="1142161" y="3343698"/>
                    <a:pt x="1135041" y="3187798"/>
                    <a:pt x="1157219" y="3037216"/>
                  </a:cubicBezTo>
                  <a:cubicBezTo>
                    <a:pt x="1165975" y="2977884"/>
                    <a:pt x="1179806" y="2921661"/>
                    <a:pt x="1218270" y="2873623"/>
                  </a:cubicBezTo>
                  <a:cubicBezTo>
                    <a:pt x="1254442" y="2828366"/>
                    <a:pt x="1296343" y="2789575"/>
                    <a:pt x="1343563" y="2756267"/>
                  </a:cubicBezTo>
                  <a:cubicBezTo>
                    <a:pt x="1430475" y="2694971"/>
                    <a:pt x="1529007" y="2658962"/>
                    <a:pt x="1628276" y="2624672"/>
                  </a:cubicBezTo>
                  <a:cubicBezTo>
                    <a:pt x="1769774" y="2575815"/>
                    <a:pt x="1911926" y="2528595"/>
                    <a:pt x="2045649" y="2460015"/>
                  </a:cubicBezTo>
                  <a:cubicBezTo>
                    <a:pt x="2188537" y="2386688"/>
                    <a:pt x="2317514" y="2295357"/>
                    <a:pt x="2418420" y="2168591"/>
                  </a:cubicBezTo>
                  <a:cubicBezTo>
                    <a:pt x="2567037" y="1981919"/>
                    <a:pt x="2633407" y="1764967"/>
                    <a:pt x="2644292" y="1530257"/>
                  </a:cubicBezTo>
                  <a:cubicBezTo>
                    <a:pt x="2657222" y="1251681"/>
                    <a:pt x="2611475" y="979243"/>
                    <a:pt x="2545595" y="709670"/>
                  </a:cubicBezTo>
                  <a:close/>
                </a:path>
              </a:pathLst>
            </a:custGeom>
            <a:solidFill>
              <a:srgbClr val="95C23E"/>
            </a:solidFill>
            <a:ln w="8182" cap="flat">
              <a:noFill/>
              <a:prstDash val="solid"/>
              <a:miter/>
            </a:ln>
          </p:spPr>
          <p:txBody>
            <a:bodyPr rtlCol="0" anchor="ctr"/>
            <a:lstStyle/>
            <a:p>
              <a:endParaRPr lang="en-US"/>
            </a:p>
          </p:txBody>
        </p:sp>
        <p:sp>
          <p:nvSpPr>
            <p:cNvPr id="16" name="Freeform: Shape 16">
              <a:extLst>
                <a:ext uri="{FF2B5EF4-FFF2-40B4-BE49-F238E27FC236}">
                  <a16:creationId xmlns:a16="http://schemas.microsoft.com/office/drawing/2014/main" id="{6FFC87F0-7555-444D-81A1-F36E51B6E18D}"/>
                </a:ext>
              </a:extLst>
            </p:cNvPr>
            <p:cNvSpPr/>
            <p:nvPr/>
          </p:nvSpPr>
          <p:spPr>
            <a:xfrm>
              <a:off x="104059" y="5090795"/>
              <a:ext cx="1213247" cy="448936"/>
            </a:xfrm>
            <a:custGeom>
              <a:avLst/>
              <a:gdLst>
                <a:gd name="connsiteX0" fmla="*/ 2324027 w 2342309"/>
                <a:gd name="connsiteY0" fmla="*/ 609420 h 827528"/>
                <a:gd name="connsiteX1" fmla="*/ 2236134 w 2342309"/>
                <a:gd name="connsiteY1" fmla="*/ 472751 h 827528"/>
                <a:gd name="connsiteX2" fmla="*/ 2156097 w 2342309"/>
                <a:gd name="connsiteY2" fmla="*/ 412682 h 827528"/>
                <a:gd name="connsiteX3" fmla="*/ 2067466 w 2342309"/>
                <a:gd name="connsiteY3" fmla="*/ 370372 h 827528"/>
                <a:gd name="connsiteX4" fmla="*/ 2041851 w 2342309"/>
                <a:gd name="connsiteY4" fmla="*/ 364480 h 827528"/>
                <a:gd name="connsiteX5" fmla="*/ 1953384 w 2342309"/>
                <a:gd name="connsiteY5" fmla="*/ 347867 h 827528"/>
                <a:gd name="connsiteX6" fmla="*/ 1926460 w 2342309"/>
                <a:gd name="connsiteY6" fmla="*/ 338537 h 827528"/>
                <a:gd name="connsiteX7" fmla="*/ 1812705 w 2342309"/>
                <a:gd name="connsiteY7" fmla="*/ 292545 h 827528"/>
                <a:gd name="connsiteX8" fmla="*/ 1790036 w 2342309"/>
                <a:gd name="connsiteY8" fmla="*/ 273313 h 827528"/>
                <a:gd name="connsiteX9" fmla="*/ 1401144 w 2342309"/>
                <a:gd name="connsiteY9" fmla="*/ 96625 h 827528"/>
                <a:gd name="connsiteX10" fmla="*/ 1291890 w 2342309"/>
                <a:gd name="connsiteY10" fmla="*/ 137217 h 827528"/>
                <a:gd name="connsiteX11" fmla="*/ 1273313 w 2342309"/>
                <a:gd name="connsiteY11" fmla="*/ 134680 h 827528"/>
                <a:gd name="connsiteX12" fmla="*/ 1157022 w 2342309"/>
                <a:gd name="connsiteY12" fmla="*/ 61762 h 827528"/>
                <a:gd name="connsiteX13" fmla="*/ 1121504 w 2342309"/>
                <a:gd name="connsiteY13" fmla="*/ 52924 h 827528"/>
                <a:gd name="connsiteX14" fmla="*/ 1073220 w 2342309"/>
                <a:gd name="connsiteY14" fmla="*/ 48341 h 827528"/>
                <a:gd name="connsiteX15" fmla="*/ 976324 w 2342309"/>
                <a:gd name="connsiteY15" fmla="*/ 63808 h 827528"/>
                <a:gd name="connsiteX16" fmla="*/ 942034 w 2342309"/>
                <a:gd name="connsiteY16" fmla="*/ 65772 h 827528"/>
                <a:gd name="connsiteX17" fmla="*/ 777622 w 2342309"/>
                <a:gd name="connsiteY17" fmla="*/ 78293 h 827528"/>
                <a:gd name="connsiteX18" fmla="*/ 717144 w 2342309"/>
                <a:gd name="connsiteY18" fmla="*/ 67491 h 827528"/>
                <a:gd name="connsiteX19" fmla="*/ 402969 w 2342309"/>
                <a:gd name="connsiteY19" fmla="*/ 35001 h 827528"/>
                <a:gd name="connsiteX20" fmla="*/ 267200 w 2342309"/>
                <a:gd name="connsiteY20" fmla="*/ 86395 h 827528"/>
                <a:gd name="connsiteX21" fmla="*/ 213105 w 2342309"/>
                <a:gd name="connsiteY21" fmla="*/ 101372 h 827528"/>
                <a:gd name="connsiteX22" fmla="*/ 20132 w 2342309"/>
                <a:gd name="connsiteY22" fmla="*/ 192539 h 827528"/>
                <a:gd name="connsiteX23" fmla="*/ 0 w 2342309"/>
                <a:gd name="connsiteY23" fmla="*/ 220691 h 827528"/>
                <a:gd name="connsiteX24" fmla="*/ 28316 w 2342309"/>
                <a:gd name="connsiteY24" fmla="*/ 225929 h 827528"/>
                <a:gd name="connsiteX25" fmla="*/ 91822 w 2342309"/>
                <a:gd name="connsiteY25" fmla="*/ 241805 h 827528"/>
                <a:gd name="connsiteX26" fmla="*/ 91822 w 2342309"/>
                <a:gd name="connsiteY26" fmla="*/ 241805 h 827528"/>
                <a:gd name="connsiteX27" fmla="*/ 333243 w 2342309"/>
                <a:gd name="connsiteY27" fmla="*/ 325116 h 827528"/>
                <a:gd name="connsiteX28" fmla="*/ 923948 w 2342309"/>
                <a:gd name="connsiteY28" fmla="*/ 543868 h 827528"/>
                <a:gd name="connsiteX29" fmla="*/ 1349504 w 2342309"/>
                <a:gd name="connsiteY29" fmla="*/ 645102 h 827528"/>
                <a:gd name="connsiteX30" fmla="*/ 1780952 w 2342309"/>
                <a:gd name="connsiteY30" fmla="*/ 692322 h 827528"/>
                <a:gd name="connsiteX31" fmla="*/ 2137928 w 2342309"/>
                <a:gd name="connsiteY31" fmla="*/ 753209 h 827528"/>
                <a:gd name="connsiteX32" fmla="*/ 2307332 w 2342309"/>
                <a:gd name="connsiteY32" fmla="*/ 827518 h 827528"/>
                <a:gd name="connsiteX33" fmla="*/ 2325664 w 2342309"/>
                <a:gd name="connsiteY33" fmla="*/ 808204 h 827528"/>
                <a:gd name="connsiteX34" fmla="*/ 2324027 w 2342309"/>
                <a:gd name="connsiteY34" fmla="*/ 609420 h 827528"/>
                <a:gd name="connsiteX0" fmla="*/ 2324027 w 2342309"/>
                <a:gd name="connsiteY0" fmla="*/ 609420 h 827530"/>
                <a:gd name="connsiteX1" fmla="*/ 2236134 w 2342309"/>
                <a:gd name="connsiteY1" fmla="*/ 472751 h 827530"/>
                <a:gd name="connsiteX2" fmla="*/ 2156097 w 2342309"/>
                <a:gd name="connsiteY2" fmla="*/ 412682 h 827530"/>
                <a:gd name="connsiteX3" fmla="*/ 2067466 w 2342309"/>
                <a:gd name="connsiteY3" fmla="*/ 370372 h 827530"/>
                <a:gd name="connsiteX4" fmla="*/ 2041851 w 2342309"/>
                <a:gd name="connsiteY4" fmla="*/ 364480 h 827530"/>
                <a:gd name="connsiteX5" fmla="*/ 1953384 w 2342309"/>
                <a:gd name="connsiteY5" fmla="*/ 347867 h 827530"/>
                <a:gd name="connsiteX6" fmla="*/ 1926460 w 2342309"/>
                <a:gd name="connsiteY6" fmla="*/ 338537 h 827530"/>
                <a:gd name="connsiteX7" fmla="*/ 1812705 w 2342309"/>
                <a:gd name="connsiteY7" fmla="*/ 292545 h 827530"/>
                <a:gd name="connsiteX8" fmla="*/ 1790036 w 2342309"/>
                <a:gd name="connsiteY8" fmla="*/ 273313 h 827530"/>
                <a:gd name="connsiteX9" fmla="*/ 1401144 w 2342309"/>
                <a:gd name="connsiteY9" fmla="*/ 96625 h 827530"/>
                <a:gd name="connsiteX10" fmla="*/ 1291890 w 2342309"/>
                <a:gd name="connsiteY10" fmla="*/ 137217 h 827530"/>
                <a:gd name="connsiteX11" fmla="*/ 1273313 w 2342309"/>
                <a:gd name="connsiteY11" fmla="*/ 134680 h 827530"/>
                <a:gd name="connsiteX12" fmla="*/ 1157022 w 2342309"/>
                <a:gd name="connsiteY12" fmla="*/ 61762 h 827530"/>
                <a:gd name="connsiteX13" fmla="*/ 1121504 w 2342309"/>
                <a:gd name="connsiteY13" fmla="*/ 52924 h 827530"/>
                <a:gd name="connsiteX14" fmla="*/ 1073220 w 2342309"/>
                <a:gd name="connsiteY14" fmla="*/ 48341 h 827530"/>
                <a:gd name="connsiteX15" fmla="*/ 976324 w 2342309"/>
                <a:gd name="connsiteY15" fmla="*/ 63808 h 827530"/>
                <a:gd name="connsiteX16" fmla="*/ 942034 w 2342309"/>
                <a:gd name="connsiteY16" fmla="*/ 65772 h 827530"/>
                <a:gd name="connsiteX17" fmla="*/ 777622 w 2342309"/>
                <a:gd name="connsiteY17" fmla="*/ 78293 h 827530"/>
                <a:gd name="connsiteX18" fmla="*/ 717144 w 2342309"/>
                <a:gd name="connsiteY18" fmla="*/ 67491 h 827530"/>
                <a:gd name="connsiteX19" fmla="*/ 402969 w 2342309"/>
                <a:gd name="connsiteY19" fmla="*/ 35001 h 827530"/>
                <a:gd name="connsiteX20" fmla="*/ 267200 w 2342309"/>
                <a:gd name="connsiteY20" fmla="*/ 86395 h 827530"/>
                <a:gd name="connsiteX21" fmla="*/ 213105 w 2342309"/>
                <a:gd name="connsiteY21" fmla="*/ 101372 h 827530"/>
                <a:gd name="connsiteX22" fmla="*/ 20132 w 2342309"/>
                <a:gd name="connsiteY22" fmla="*/ 192539 h 827530"/>
                <a:gd name="connsiteX23" fmla="*/ 0 w 2342309"/>
                <a:gd name="connsiteY23" fmla="*/ 220691 h 827530"/>
                <a:gd name="connsiteX24" fmla="*/ 28316 w 2342309"/>
                <a:gd name="connsiteY24" fmla="*/ 225929 h 827530"/>
                <a:gd name="connsiteX25" fmla="*/ 91822 w 2342309"/>
                <a:gd name="connsiteY25" fmla="*/ 241805 h 827530"/>
                <a:gd name="connsiteX26" fmla="*/ 91822 w 2342309"/>
                <a:gd name="connsiteY26" fmla="*/ 241805 h 827530"/>
                <a:gd name="connsiteX27" fmla="*/ 333243 w 2342309"/>
                <a:gd name="connsiteY27" fmla="*/ 325116 h 827530"/>
                <a:gd name="connsiteX28" fmla="*/ 923948 w 2342309"/>
                <a:gd name="connsiteY28" fmla="*/ 543868 h 827530"/>
                <a:gd name="connsiteX29" fmla="*/ 1349504 w 2342309"/>
                <a:gd name="connsiteY29" fmla="*/ 645102 h 827530"/>
                <a:gd name="connsiteX30" fmla="*/ 2137928 w 2342309"/>
                <a:gd name="connsiteY30" fmla="*/ 753209 h 827530"/>
                <a:gd name="connsiteX31" fmla="*/ 2307332 w 2342309"/>
                <a:gd name="connsiteY31" fmla="*/ 827518 h 827530"/>
                <a:gd name="connsiteX32" fmla="*/ 2325664 w 2342309"/>
                <a:gd name="connsiteY32" fmla="*/ 808204 h 827530"/>
                <a:gd name="connsiteX33" fmla="*/ 2324027 w 2342309"/>
                <a:gd name="connsiteY33" fmla="*/ 609420 h 827530"/>
                <a:gd name="connsiteX0" fmla="*/ 2324027 w 2342309"/>
                <a:gd name="connsiteY0" fmla="*/ 609420 h 827528"/>
                <a:gd name="connsiteX1" fmla="*/ 2236134 w 2342309"/>
                <a:gd name="connsiteY1" fmla="*/ 472751 h 827528"/>
                <a:gd name="connsiteX2" fmla="*/ 2156097 w 2342309"/>
                <a:gd name="connsiteY2" fmla="*/ 412682 h 827528"/>
                <a:gd name="connsiteX3" fmla="*/ 2067466 w 2342309"/>
                <a:gd name="connsiteY3" fmla="*/ 370372 h 827528"/>
                <a:gd name="connsiteX4" fmla="*/ 2041851 w 2342309"/>
                <a:gd name="connsiteY4" fmla="*/ 364480 h 827528"/>
                <a:gd name="connsiteX5" fmla="*/ 1953384 w 2342309"/>
                <a:gd name="connsiteY5" fmla="*/ 347867 h 827528"/>
                <a:gd name="connsiteX6" fmla="*/ 1926460 w 2342309"/>
                <a:gd name="connsiteY6" fmla="*/ 338537 h 827528"/>
                <a:gd name="connsiteX7" fmla="*/ 1812705 w 2342309"/>
                <a:gd name="connsiteY7" fmla="*/ 292545 h 827528"/>
                <a:gd name="connsiteX8" fmla="*/ 1790036 w 2342309"/>
                <a:gd name="connsiteY8" fmla="*/ 273313 h 827528"/>
                <a:gd name="connsiteX9" fmla="*/ 1401144 w 2342309"/>
                <a:gd name="connsiteY9" fmla="*/ 96625 h 827528"/>
                <a:gd name="connsiteX10" fmla="*/ 1291890 w 2342309"/>
                <a:gd name="connsiteY10" fmla="*/ 137217 h 827528"/>
                <a:gd name="connsiteX11" fmla="*/ 1273313 w 2342309"/>
                <a:gd name="connsiteY11" fmla="*/ 134680 h 827528"/>
                <a:gd name="connsiteX12" fmla="*/ 1157022 w 2342309"/>
                <a:gd name="connsiteY12" fmla="*/ 61762 h 827528"/>
                <a:gd name="connsiteX13" fmla="*/ 1121504 w 2342309"/>
                <a:gd name="connsiteY13" fmla="*/ 52924 h 827528"/>
                <a:gd name="connsiteX14" fmla="*/ 1073220 w 2342309"/>
                <a:gd name="connsiteY14" fmla="*/ 48341 h 827528"/>
                <a:gd name="connsiteX15" fmla="*/ 976324 w 2342309"/>
                <a:gd name="connsiteY15" fmla="*/ 63808 h 827528"/>
                <a:gd name="connsiteX16" fmla="*/ 942034 w 2342309"/>
                <a:gd name="connsiteY16" fmla="*/ 65772 h 827528"/>
                <a:gd name="connsiteX17" fmla="*/ 777622 w 2342309"/>
                <a:gd name="connsiteY17" fmla="*/ 78293 h 827528"/>
                <a:gd name="connsiteX18" fmla="*/ 717144 w 2342309"/>
                <a:gd name="connsiteY18" fmla="*/ 67491 h 827528"/>
                <a:gd name="connsiteX19" fmla="*/ 402969 w 2342309"/>
                <a:gd name="connsiteY19" fmla="*/ 35001 h 827528"/>
                <a:gd name="connsiteX20" fmla="*/ 267200 w 2342309"/>
                <a:gd name="connsiteY20" fmla="*/ 86395 h 827528"/>
                <a:gd name="connsiteX21" fmla="*/ 213105 w 2342309"/>
                <a:gd name="connsiteY21" fmla="*/ 101372 h 827528"/>
                <a:gd name="connsiteX22" fmla="*/ 20132 w 2342309"/>
                <a:gd name="connsiteY22" fmla="*/ 192539 h 827528"/>
                <a:gd name="connsiteX23" fmla="*/ 0 w 2342309"/>
                <a:gd name="connsiteY23" fmla="*/ 220691 h 827528"/>
                <a:gd name="connsiteX24" fmla="*/ 28316 w 2342309"/>
                <a:gd name="connsiteY24" fmla="*/ 225929 h 827528"/>
                <a:gd name="connsiteX25" fmla="*/ 91822 w 2342309"/>
                <a:gd name="connsiteY25" fmla="*/ 241805 h 827528"/>
                <a:gd name="connsiteX26" fmla="*/ 91822 w 2342309"/>
                <a:gd name="connsiteY26" fmla="*/ 241805 h 827528"/>
                <a:gd name="connsiteX27" fmla="*/ 333243 w 2342309"/>
                <a:gd name="connsiteY27" fmla="*/ 325116 h 827528"/>
                <a:gd name="connsiteX28" fmla="*/ 923948 w 2342309"/>
                <a:gd name="connsiteY28" fmla="*/ 543868 h 827528"/>
                <a:gd name="connsiteX29" fmla="*/ 2137928 w 2342309"/>
                <a:gd name="connsiteY29" fmla="*/ 753209 h 827528"/>
                <a:gd name="connsiteX30" fmla="*/ 2307332 w 2342309"/>
                <a:gd name="connsiteY30" fmla="*/ 827518 h 827528"/>
                <a:gd name="connsiteX31" fmla="*/ 2325664 w 2342309"/>
                <a:gd name="connsiteY31" fmla="*/ 808204 h 827528"/>
                <a:gd name="connsiteX32" fmla="*/ 2324027 w 2342309"/>
                <a:gd name="connsiteY32" fmla="*/ 609420 h 827528"/>
                <a:gd name="connsiteX0" fmla="*/ 2324027 w 2342309"/>
                <a:gd name="connsiteY0" fmla="*/ 609420 h 827530"/>
                <a:gd name="connsiteX1" fmla="*/ 2236134 w 2342309"/>
                <a:gd name="connsiteY1" fmla="*/ 472751 h 827530"/>
                <a:gd name="connsiteX2" fmla="*/ 2156097 w 2342309"/>
                <a:gd name="connsiteY2" fmla="*/ 412682 h 827530"/>
                <a:gd name="connsiteX3" fmla="*/ 2067466 w 2342309"/>
                <a:gd name="connsiteY3" fmla="*/ 370372 h 827530"/>
                <a:gd name="connsiteX4" fmla="*/ 2041851 w 2342309"/>
                <a:gd name="connsiteY4" fmla="*/ 364480 h 827530"/>
                <a:gd name="connsiteX5" fmla="*/ 1953384 w 2342309"/>
                <a:gd name="connsiteY5" fmla="*/ 347867 h 827530"/>
                <a:gd name="connsiteX6" fmla="*/ 1926460 w 2342309"/>
                <a:gd name="connsiteY6" fmla="*/ 338537 h 827530"/>
                <a:gd name="connsiteX7" fmla="*/ 1812705 w 2342309"/>
                <a:gd name="connsiteY7" fmla="*/ 292545 h 827530"/>
                <a:gd name="connsiteX8" fmla="*/ 1790036 w 2342309"/>
                <a:gd name="connsiteY8" fmla="*/ 273313 h 827530"/>
                <a:gd name="connsiteX9" fmla="*/ 1401144 w 2342309"/>
                <a:gd name="connsiteY9" fmla="*/ 96625 h 827530"/>
                <a:gd name="connsiteX10" fmla="*/ 1291890 w 2342309"/>
                <a:gd name="connsiteY10" fmla="*/ 137217 h 827530"/>
                <a:gd name="connsiteX11" fmla="*/ 1273313 w 2342309"/>
                <a:gd name="connsiteY11" fmla="*/ 134680 h 827530"/>
                <a:gd name="connsiteX12" fmla="*/ 1157022 w 2342309"/>
                <a:gd name="connsiteY12" fmla="*/ 61762 h 827530"/>
                <a:gd name="connsiteX13" fmla="*/ 1121504 w 2342309"/>
                <a:gd name="connsiteY13" fmla="*/ 52924 h 827530"/>
                <a:gd name="connsiteX14" fmla="*/ 1073220 w 2342309"/>
                <a:gd name="connsiteY14" fmla="*/ 48341 h 827530"/>
                <a:gd name="connsiteX15" fmla="*/ 976324 w 2342309"/>
                <a:gd name="connsiteY15" fmla="*/ 63808 h 827530"/>
                <a:gd name="connsiteX16" fmla="*/ 942034 w 2342309"/>
                <a:gd name="connsiteY16" fmla="*/ 65772 h 827530"/>
                <a:gd name="connsiteX17" fmla="*/ 777622 w 2342309"/>
                <a:gd name="connsiteY17" fmla="*/ 78293 h 827530"/>
                <a:gd name="connsiteX18" fmla="*/ 717144 w 2342309"/>
                <a:gd name="connsiteY18" fmla="*/ 67491 h 827530"/>
                <a:gd name="connsiteX19" fmla="*/ 402969 w 2342309"/>
                <a:gd name="connsiteY19" fmla="*/ 35001 h 827530"/>
                <a:gd name="connsiteX20" fmla="*/ 267200 w 2342309"/>
                <a:gd name="connsiteY20" fmla="*/ 86395 h 827530"/>
                <a:gd name="connsiteX21" fmla="*/ 213105 w 2342309"/>
                <a:gd name="connsiteY21" fmla="*/ 101372 h 827530"/>
                <a:gd name="connsiteX22" fmla="*/ 20132 w 2342309"/>
                <a:gd name="connsiteY22" fmla="*/ 192539 h 827530"/>
                <a:gd name="connsiteX23" fmla="*/ 0 w 2342309"/>
                <a:gd name="connsiteY23" fmla="*/ 220691 h 827530"/>
                <a:gd name="connsiteX24" fmla="*/ 28316 w 2342309"/>
                <a:gd name="connsiteY24" fmla="*/ 225929 h 827530"/>
                <a:gd name="connsiteX25" fmla="*/ 91822 w 2342309"/>
                <a:gd name="connsiteY25" fmla="*/ 241805 h 827530"/>
                <a:gd name="connsiteX26" fmla="*/ 91822 w 2342309"/>
                <a:gd name="connsiteY26" fmla="*/ 241805 h 827530"/>
                <a:gd name="connsiteX27" fmla="*/ 333243 w 2342309"/>
                <a:gd name="connsiteY27" fmla="*/ 325116 h 827530"/>
                <a:gd name="connsiteX28" fmla="*/ 2137928 w 2342309"/>
                <a:gd name="connsiteY28" fmla="*/ 753209 h 827530"/>
                <a:gd name="connsiteX29" fmla="*/ 2307332 w 2342309"/>
                <a:gd name="connsiteY29" fmla="*/ 827518 h 827530"/>
                <a:gd name="connsiteX30" fmla="*/ 2325664 w 2342309"/>
                <a:gd name="connsiteY30" fmla="*/ 808204 h 827530"/>
                <a:gd name="connsiteX31" fmla="*/ 2324027 w 2342309"/>
                <a:gd name="connsiteY31" fmla="*/ 609420 h 827530"/>
                <a:gd name="connsiteX0" fmla="*/ 2324027 w 2344145"/>
                <a:gd name="connsiteY0" fmla="*/ 609420 h 827528"/>
                <a:gd name="connsiteX1" fmla="*/ 2236134 w 2344145"/>
                <a:gd name="connsiteY1" fmla="*/ 472751 h 827528"/>
                <a:gd name="connsiteX2" fmla="*/ 2156097 w 2344145"/>
                <a:gd name="connsiteY2" fmla="*/ 412682 h 827528"/>
                <a:gd name="connsiteX3" fmla="*/ 2067466 w 2344145"/>
                <a:gd name="connsiteY3" fmla="*/ 370372 h 827528"/>
                <a:gd name="connsiteX4" fmla="*/ 2041851 w 2344145"/>
                <a:gd name="connsiteY4" fmla="*/ 364480 h 827528"/>
                <a:gd name="connsiteX5" fmla="*/ 1953384 w 2344145"/>
                <a:gd name="connsiteY5" fmla="*/ 347867 h 827528"/>
                <a:gd name="connsiteX6" fmla="*/ 1926460 w 2344145"/>
                <a:gd name="connsiteY6" fmla="*/ 338537 h 827528"/>
                <a:gd name="connsiteX7" fmla="*/ 1812705 w 2344145"/>
                <a:gd name="connsiteY7" fmla="*/ 292545 h 827528"/>
                <a:gd name="connsiteX8" fmla="*/ 1790036 w 2344145"/>
                <a:gd name="connsiteY8" fmla="*/ 273313 h 827528"/>
                <a:gd name="connsiteX9" fmla="*/ 1401144 w 2344145"/>
                <a:gd name="connsiteY9" fmla="*/ 96625 h 827528"/>
                <a:gd name="connsiteX10" fmla="*/ 1291890 w 2344145"/>
                <a:gd name="connsiteY10" fmla="*/ 137217 h 827528"/>
                <a:gd name="connsiteX11" fmla="*/ 1273313 w 2344145"/>
                <a:gd name="connsiteY11" fmla="*/ 134680 h 827528"/>
                <a:gd name="connsiteX12" fmla="*/ 1157022 w 2344145"/>
                <a:gd name="connsiteY12" fmla="*/ 61762 h 827528"/>
                <a:gd name="connsiteX13" fmla="*/ 1121504 w 2344145"/>
                <a:gd name="connsiteY13" fmla="*/ 52924 h 827528"/>
                <a:gd name="connsiteX14" fmla="*/ 1073220 w 2344145"/>
                <a:gd name="connsiteY14" fmla="*/ 48341 h 827528"/>
                <a:gd name="connsiteX15" fmla="*/ 976324 w 2344145"/>
                <a:gd name="connsiteY15" fmla="*/ 63808 h 827528"/>
                <a:gd name="connsiteX16" fmla="*/ 942034 w 2344145"/>
                <a:gd name="connsiteY16" fmla="*/ 65772 h 827528"/>
                <a:gd name="connsiteX17" fmla="*/ 777622 w 2344145"/>
                <a:gd name="connsiteY17" fmla="*/ 78293 h 827528"/>
                <a:gd name="connsiteX18" fmla="*/ 717144 w 2344145"/>
                <a:gd name="connsiteY18" fmla="*/ 67491 h 827528"/>
                <a:gd name="connsiteX19" fmla="*/ 402969 w 2344145"/>
                <a:gd name="connsiteY19" fmla="*/ 35001 h 827528"/>
                <a:gd name="connsiteX20" fmla="*/ 267200 w 2344145"/>
                <a:gd name="connsiteY20" fmla="*/ 86395 h 827528"/>
                <a:gd name="connsiteX21" fmla="*/ 213105 w 2344145"/>
                <a:gd name="connsiteY21" fmla="*/ 101372 h 827528"/>
                <a:gd name="connsiteX22" fmla="*/ 20132 w 2344145"/>
                <a:gd name="connsiteY22" fmla="*/ 192539 h 827528"/>
                <a:gd name="connsiteX23" fmla="*/ 0 w 2344145"/>
                <a:gd name="connsiteY23" fmla="*/ 220691 h 827528"/>
                <a:gd name="connsiteX24" fmla="*/ 28316 w 2344145"/>
                <a:gd name="connsiteY24" fmla="*/ 225929 h 827528"/>
                <a:gd name="connsiteX25" fmla="*/ 91822 w 2344145"/>
                <a:gd name="connsiteY25" fmla="*/ 241805 h 827528"/>
                <a:gd name="connsiteX26" fmla="*/ 91822 w 2344145"/>
                <a:gd name="connsiteY26" fmla="*/ 241805 h 827528"/>
                <a:gd name="connsiteX27" fmla="*/ 2137928 w 2344145"/>
                <a:gd name="connsiteY27" fmla="*/ 753209 h 827528"/>
                <a:gd name="connsiteX28" fmla="*/ 2307332 w 2344145"/>
                <a:gd name="connsiteY28" fmla="*/ 827518 h 827528"/>
                <a:gd name="connsiteX29" fmla="*/ 2325664 w 2344145"/>
                <a:gd name="connsiteY29" fmla="*/ 808204 h 827528"/>
                <a:gd name="connsiteX30" fmla="*/ 2324027 w 2344145"/>
                <a:gd name="connsiteY30" fmla="*/ 609420 h 827528"/>
                <a:gd name="connsiteX0" fmla="*/ 2458824 w 2494616"/>
                <a:gd name="connsiteY0" fmla="*/ 609420 h 827530"/>
                <a:gd name="connsiteX1" fmla="*/ 2370931 w 2494616"/>
                <a:gd name="connsiteY1" fmla="*/ 472751 h 827530"/>
                <a:gd name="connsiteX2" fmla="*/ 2290894 w 2494616"/>
                <a:gd name="connsiteY2" fmla="*/ 412682 h 827530"/>
                <a:gd name="connsiteX3" fmla="*/ 2202263 w 2494616"/>
                <a:gd name="connsiteY3" fmla="*/ 370372 h 827530"/>
                <a:gd name="connsiteX4" fmla="*/ 2176648 w 2494616"/>
                <a:gd name="connsiteY4" fmla="*/ 364480 h 827530"/>
                <a:gd name="connsiteX5" fmla="*/ 2088181 w 2494616"/>
                <a:gd name="connsiteY5" fmla="*/ 347867 h 827530"/>
                <a:gd name="connsiteX6" fmla="*/ 2061257 w 2494616"/>
                <a:gd name="connsiteY6" fmla="*/ 338537 h 827530"/>
                <a:gd name="connsiteX7" fmla="*/ 1947502 w 2494616"/>
                <a:gd name="connsiteY7" fmla="*/ 292545 h 827530"/>
                <a:gd name="connsiteX8" fmla="*/ 1924833 w 2494616"/>
                <a:gd name="connsiteY8" fmla="*/ 273313 h 827530"/>
                <a:gd name="connsiteX9" fmla="*/ 1535941 w 2494616"/>
                <a:gd name="connsiteY9" fmla="*/ 96625 h 827530"/>
                <a:gd name="connsiteX10" fmla="*/ 1426687 w 2494616"/>
                <a:gd name="connsiteY10" fmla="*/ 137217 h 827530"/>
                <a:gd name="connsiteX11" fmla="*/ 1408110 w 2494616"/>
                <a:gd name="connsiteY11" fmla="*/ 134680 h 827530"/>
                <a:gd name="connsiteX12" fmla="*/ 1291819 w 2494616"/>
                <a:gd name="connsiteY12" fmla="*/ 61762 h 827530"/>
                <a:gd name="connsiteX13" fmla="*/ 1256301 w 2494616"/>
                <a:gd name="connsiteY13" fmla="*/ 52924 h 827530"/>
                <a:gd name="connsiteX14" fmla="*/ 1208017 w 2494616"/>
                <a:gd name="connsiteY14" fmla="*/ 48341 h 827530"/>
                <a:gd name="connsiteX15" fmla="*/ 1111121 w 2494616"/>
                <a:gd name="connsiteY15" fmla="*/ 63808 h 827530"/>
                <a:gd name="connsiteX16" fmla="*/ 1076831 w 2494616"/>
                <a:gd name="connsiteY16" fmla="*/ 65772 h 827530"/>
                <a:gd name="connsiteX17" fmla="*/ 912419 w 2494616"/>
                <a:gd name="connsiteY17" fmla="*/ 78293 h 827530"/>
                <a:gd name="connsiteX18" fmla="*/ 851941 w 2494616"/>
                <a:gd name="connsiteY18" fmla="*/ 67491 h 827530"/>
                <a:gd name="connsiteX19" fmla="*/ 537766 w 2494616"/>
                <a:gd name="connsiteY19" fmla="*/ 35001 h 827530"/>
                <a:gd name="connsiteX20" fmla="*/ 401997 w 2494616"/>
                <a:gd name="connsiteY20" fmla="*/ 86395 h 827530"/>
                <a:gd name="connsiteX21" fmla="*/ 347902 w 2494616"/>
                <a:gd name="connsiteY21" fmla="*/ 101372 h 827530"/>
                <a:gd name="connsiteX22" fmla="*/ 154929 w 2494616"/>
                <a:gd name="connsiteY22" fmla="*/ 192539 h 827530"/>
                <a:gd name="connsiteX23" fmla="*/ 134797 w 2494616"/>
                <a:gd name="connsiteY23" fmla="*/ 220691 h 827530"/>
                <a:gd name="connsiteX24" fmla="*/ 163113 w 2494616"/>
                <a:gd name="connsiteY24" fmla="*/ 225929 h 827530"/>
                <a:gd name="connsiteX25" fmla="*/ 226619 w 2494616"/>
                <a:gd name="connsiteY25" fmla="*/ 241805 h 827530"/>
                <a:gd name="connsiteX26" fmla="*/ 0 w 2494616"/>
                <a:gd name="connsiteY26" fmla="*/ 496752 h 827530"/>
                <a:gd name="connsiteX27" fmla="*/ 2272725 w 2494616"/>
                <a:gd name="connsiteY27" fmla="*/ 753209 h 827530"/>
                <a:gd name="connsiteX28" fmla="*/ 2442129 w 2494616"/>
                <a:gd name="connsiteY28" fmla="*/ 827518 h 827530"/>
                <a:gd name="connsiteX29" fmla="*/ 2460461 w 2494616"/>
                <a:gd name="connsiteY29" fmla="*/ 808204 h 827530"/>
                <a:gd name="connsiteX30" fmla="*/ 2458824 w 2494616"/>
                <a:gd name="connsiteY30" fmla="*/ 609420 h 827530"/>
                <a:gd name="connsiteX0" fmla="*/ 2458824 w 2477106"/>
                <a:gd name="connsiteY0" fmla="*/ 609420 h 827528"/>
                <a:gd name="connsiteX1" fmla="*/ 2370931 w 2477106"/>
                <a:gd name="connsiteY1" fmla="*/ 472751 h 827528"/>
                <a:gd name="connsiteX2" fmla="*/ 2290894 w 2477106"/>
                <a:gd name="connsiteY2" fmla="*/ 412682 h 827528"/>
                <a:gd name="connsiteX3" fmla="*/ 2202263 w 2477106"/>
                <a:gd name="connsiteY3" fmla="*/ 370372 h 827528"/>
                <a:gd name="connsiteX4" fmla="*/ 2176648 w 2477106"/>
                <a:gd name="connsiteY4" fmla="*/ 364480 h 827528"/>
                <a:gd name="connsiteX5" fmla="*/ 2088181 w 2477106"/>
                <a:gd name="connsiteY5" fmla="*/ 347867 h 827528"/>
                <a:gd name="connsiteX6" fmla="*/ 2061257 w 2477106"/>
                <a:gd name="connsiteY6" fmla="*/ 338537 h 827528"/>
                <a:gd name="connsiteX7" fmla="*/ 1947502 w 2477106"/>
                <a:gd name="connsiteY7" fmla="*/ 292545 h 827528"/>
                <a:gd name="connsiteX8" fmla="*/ 1924833 w 2477106"/>
                <a:gd name="connsiteY8" fmla="*/ 273313 h 827528"/>
                <a:gd name="connsiteX9" fmla="*/ 1535941 w 2477106"/>
                <a:gd name="connsiteY9" fmla="*/ 96625 h 827528"/>
                <a:gd name="connsiteX10" fmla="*/ 1426687 w 2477106"/>
                <a:gd name="connsiteY10" fmla="*/ 137217 h 827528"/>
                <a:gd name="connsiteX11" fmla="*/ 1408110 w 2477106"/>
                <a:gd name="connsiteY11" fmla="*/ 134680 h 827528"/>
                <a:gd name="connsiteX12" fmla="*/ 1291819 w 2477106"/>
                <a:gd name="connsiteY12" fmla="*/ 61762 h 827528"/>
                <a:gd name="connsiteX13" fmla="*/ 1256301 w 2477106"/>
                <a:gd name="connsiteY13" fmla="*/ 52924 h 827528"/>
                <a:gd name="connsiteX14" fmla="*/ 1208017 w 2477106"/>
                <a:gd name="connsiteY14" fmla="*/ 48341 h 827528"/>
                <a:gd name="connsiteX15" fmla="*/ 1111121 w 2477106"/>
                <a:gd name="connsiteY15" fmla="*/ 63808 h 827528"/>
                <a:gd name="connsiteX16" fmla="*/ 1076831 w 2477106"/>
                <a:gd name="connsiteY16" fmla="*/ 65772 h 827528"/>
                <a:gd name="connsiteX17" fmla="*/ 912419 w 2477106"/>
                <a:gd name="connsiteY17" fmla="*/ 78293 h 827528"/>
                <a:gd name="connsiteX18" fmla="*/ 851941 w 2477106"/>
                <a:gd name="connsiteY18" fmla="*/ 67491 h 827528"/>
                <a:gd name="connsiteX19" fmla="*/ 537766 w 2477106"/>
                <a:gd name="connsiteY19" fmla="*/ 35001 h 827528"/>
                <a:gd name="connsiteX20" fmla="*/ 401997 w 2477106"/>
                <a:gd name="connsiteY20" fmla="*/ 86395 h 827528"/>
                <a:gd name="connsiteX21" fmla="*/ 347902 w 2477106"/>
                <a:gd name="connsiteY21" fmla="*/ 101372 h 827528"/>
                <a:gd name="connsiteX22" fmla="*/ 154929 w 2477106"/>
                <a:gd name="connsiteY22" fmla="*/ 192539 h 827528"/>
                <a:gd name="connsiteX23" fmla="*/ 134797 w 2477106"/>
                <a:gd name="connsiteY23" fmla="*/ 220691 h 827528"/>
                <a:gd name="connsiteX24" fmla="*/ 163113 w 2477106"/>
                <a:gd name="connsiteY24" fmla="*/ 225929 h 827528"/>
                <a:gd name="connsiteX25" fmla="*/ 226619 w 2477106"/>
                <a:gd name="connsiteY25" fmla="*/ 241805 h 827528"/>
                <a:gd name="connsiteX26" fmla="*/ 0 w 2477106"/>
                <a:gd name="connsiteY26" fmla="*/ 496752 h 827528"/>
                <a:gd name="connsiteX27" fmla="*/ 2442129 w 2477106"/>
                <a:gd name="connsiteY27" fmla="*/ 827518 h 827528"/>
                <a:gd name="connsiteX28" fmla="*/ 2460461 w 2477106"/>
                <a:gd name="connsiteY28" fmla="*/ 808204 h 827528"/>
                <a:gd name="connsiteX29" fmla="*/ 2458824 w 2477106"/>
                <a:gd name="connsiteY29" fmla="*/ 609420 h 827528"/>
                <a:gd name="connsiteX0" fmla="*/ 2458824 w 2477106"/>
                <a:gd name="connsiteY0" fmla="*/ 609420 h 891901"/>
                <a:gd name="connsiteX1" fmla="*/ 2370931 w 2477106"/>
                <a:gd name="connsiteY1" fmla="*/ 472751 h 891901"/>
                <a:gd name="connsiteX2" fmla="*/ 2290894 w 2477106"/>
                <a:gd name="connsiteY2" fmla="*/ 412682 h 891901"/>
                <a:gd name="connsiteX3" fmla="*/ 2202263 w 2477106"/>
                <a:gd name="connsiteY3" fmla="*/ 370372 h 891901"/>
                <a:gd name="connsiteX4" fmla="*/ 2176648 w 2477106"/>
                <a:gd name="connsiteY4" fmla="*/ 364480 h 891901"/>
                <a:gd name="connsiteX5" fmla="*/ 2088181 w 2477106"/>
                <a:gd name="connsiteY5" fmla="*/ 347867 h 891901"/>
                <a:gd name="connsiteX6" fmla="*/ 2061257 w 2477106"/>
                <a:gd name="connsiteY6" fmla="*/ 338537 h 891901"/>
                <a:gd name="connsiteX7" fmla="*/ 1947502 w 2477106"/>
                <a:gd name="connsiteY7" fmla="*/ 292545 h 891901"/>
                <a:gd name="connsiteX8" fmla="*/ 1924833 w 2477106"/>
                <a:gd name="connsiteY8" fmla="*/ 273313 h 891901"/>
                <a:gd name="connsiteX9" fmla="*/ 1535941 w 2477106"/>
                <a:gd name="connsiteY9" fmla="*/ 96625 h 891901"/>
                <a:gd name="connsiteX10" fmla="*/ 1426687 w 2477106"/>
                <a:gd name="connsiteY10" fmla="*/ 137217 h 891901"/>
                <a:gd name="connsiteX11" fmla="*/ 1408110 w 2477106"/>
                <a:gd name="connsiteY11" fmla="*/ 134680 h 891901"/>
                <a:gd name="connsiteX12" fmla="*/ 1291819 w 2477106"/>
                <a:gd name="connsiteY12" fmla="*/ 61762 h 891901"/>
                <a:gd name="connsiteX13" fmla="*/ 1256301 w 2477106"/>
                <a:gd name="connsiteY13" fmla="*/ 52924 h 891901"/>
                <a:gd name="connsiteX14" fmla="*/ 1208017 w 2477106"/>
                <a:gd name="connsiteY14" fmla="*/ 48341 h 891901"/>
                <a:gd name="connsiteX15" fmla="*/ 1111121 w 2477106"/>
                <a:gd name="connsiteY15" fmla="*/ 63808 h 891901"/>
                <a:gd name="connsiteX16" fmla="*/ 1076831 w 2477106"/>
                <a:gd name="connsiteY16" fmla="*/ 65772 h 891901"/>
                <a:gd name="connsiteX17" fmla="*/ 912419 w 2477106"/>
                <a:gd name="connsiteY17" fmla="*/ 78293 h 891901"/>
                <a:gd name="connsiteX18" fmla="*/ 851941 w 2477106"/>
                <a:gd name="connsiteY18" fmla="*/ 67491 h 891901"/>
                <a:gd name="connsiteX19" fmla="*/ 537766 w 2477106"/>
                <a:gd name="connsiteY19" fmla="*/ 35001 h 891901"/>
                <a:gd name="connsiteX20" fmla="*/ 401997 w 2477106"/>
                <a:gd name="connsiteY20" fmla="*/ 86395 h 891901"/>
                <a:gd name="connsiteX21" fmla="*/ 347902 w 2477106"/>
                <a:gd name="connsiteY21" fmla="*/ 101372 h 891901"/>
                <a:gd name="connsiteX22" fmla="*/ 154929 w 2477106"/>
                <a:gd name="connsiteY22" fmla="*/ 192539 h 891901"/>
                <a:gd name="connsiteX23" fmla="*/ 134797 w 2477106"/>
                <a:gd name="connsiteY23" fmla="*/ 220691 h 891901"/>
                <a:gd name="connsiteX24" fmla="*/ 163113 w 2477106"/>
                <a:gd name="connsiteY24" fmla="*/ 225929 h 891901"/>
                <a:gd name="connsiteX25" fmla="*/ 226619 w 2477106"/>
                <a:gd name="connsiteY25" fmla="*/ 241805 h 891901"/>
                <a:gd name="connsiteX26" fmla="*/ 0 w 2477106"/>
                <a:gd name="connsiteY26" fmla="*/ 496752 h 891901"/>
                <a:gd name="connsiteX27" fmla="*/ 2442129 w 2477106"/>
                <a:gd name="connsiteY27" fmla="*/ 827518 h 891901"/>
                <a:gd name="connsiteX28" fmla="*/ 2460461 w 2477106"/>
                <a:gd name="connsiteY28" fmla="*/ 808204 h 891901"/>
                <a:gd name="connsiteX29" fmla="*/ 2458824 w 2477106"/>
                <a:gd name="connsiteY29" fmla="*/ 609420 h 891901"/>
                <a:gd name="connsiteX0" fmla="*/ 2458824 w 2477106"/>
                <a:gd name="connsiteY0" fmla="*/ 609420 h 916600"/>
                <a:gd name="connsiteX1" fmla="*/ 2370931 w 2477106"/>
                <a:gd name="connsiteY1" fmla="*/ 472751 h 916600"/>
                <a:gd name="connsiteX2" fmla="*/ 2290894 w 2477106"/>
                <a:gd name="connsiteY2" fmla="*/ 412682 h 916600"/>
                <a:gd name="connsiteX3" fmla="*/ 2202263 w 2477106"/>
                <a:gd name="connsiteY3" fmla="*/ 370372 h 916600"/>
                <a:gd name="connsiteX4" fmla="*/ 2176648 w 2477106"/>
                <a:gd name="connsiteY4" fmla="*/ 364480 h 916600"/>
                <a:gd name="connsiteX5" fmla="*/ 2088181 w 2477106"/>
                <a:gd name="connsiteY5" fmla="*/ 347867 h 916600"/>
                <a:gd name="connsiteX6" fmla="*/ 2061257 w 2477106"/>
                <a:gd name="connsiteY6" fmla="*/ 338537 h 916600"/>
                <a:gd name="connsiteX7" fmla="*/ 1947502 w 2477106"/>
                <a:gd name="connsiteY7" fmla="*/ 292545 h 916600"/>
                <a:gd name="connsiteX8" fmla="*/ 1924833 w 2477106"/>
                <a:gd name="connsiteY8" fmla="*/ 273313 h 916600"/>
                <a:gd name="connsiteX9" fmla="*/ 1535941 w 2477106"/>
                <a:gd name="connsiteY9" fmla="*/ 96625 h 916600"/>
                <a:gd name="connsiteX10" fmla="*/ 1426687 w 2477106"/>
                <a:gd name="connsiteY10" fmla="*/ 137217 h 916600"/>
                <a:gd name="connsiteX11" fmla="*/ 1408110 w 2477106"/>
                <a:gd name="connsiteY11" fmla="*/ 134680 h 916600"/>
                <a:gd name="connsiteX12" fmla="*/ 1291819 w 2477106"/>
                <a:gd name="connsiteY12" fmla="*/ 61762 h 916600"/>
                <a:gd name="connsiteX13" fmla="*/ 1256301 w 2477106"/>
                <a:gd name="connsiteY13" fmla="*/ 52924 h 916600"/>
                <a:gd name="connsiteX14" fmla="*/ 1208017 w 2477106"/>
                <a:gd name="connsiteY14" fmla="*/ 48341 h 916600"/>
                <a:gd name="connsiteX15" fmla="*/ 1111121 w 2477106"/>
                <a:gd name="connsiteY15" fmla="*/ 63808 h 916600"/>
                <a:gd name="connsiteX16" fmla="*/ 1076831 w 2477106"/>
                <a:gd name="connsiteY16" fmla="*/ 65772 h 916600"/>
                <a:gd name="connsiteX17" fmla="*/ 912419 w 2477106"/>
                <a:gd name="connsiteY17" fmla="*/ 78293 h 916600"/>
                <a:gd name="connsiteX18" fmla="*/ 851941 w 2477106"/>
                <a:gd name="connsiteY18" fmla="*/ 67491 h 916600"/>
                <a:gd name="connsiteX19" fmla="*/ 537766 w 2477106"/>
                <a:gd name="connsiteY19" fmla="*/ 35001 h 916600"/>
                <a:gd name="connsiteX20" fmla="*/ 401997 w 2477106"/>
                <a:gd name="connsiteY20" fmla="*/ 86395 h 916600"/>
                <a:gd name="connsiteX21" fmla="*/ 347902 w 2477106"/>
                <a:gd name="connsiteY21" fmla="*/ 101372 h 916600"/>
                <a:gd name="connsiteX22" fmla="*/ 154929 w 2477106"/>
                <a:gd name="connsiteY22" fmla="*/ 192539 h 916600"/>
                <a:gd name="connsiteX23" fmla="*/ 134797 w 2477106"/>
                <a:gd name="connsiteY23" fmla="*/ 220691 h 916600"/>
                <a:gd name="connsiteX24" fmla="*/ 163113 w 2477106"/>
                <a:gd name="connsiteY24" fmla="*/ 225929 h 916600"/>
                <a:gd name="connsiteX25" fmla="*/ 226619 w 2477106"/>
                <a:gd name="connsiteY25" fmla="*/ 241805 h 916600"/>
                <a:gd name="connsiteX26" fmla="*/ 0 w 2477106"/>
                <a:gd name="connsiteY26" fmla="*/ 496752 h 916600"/>
                <a:gd name="connsiteX27" fmla="*/ 2442129 w 2477106"/>
                <a:gd name="connsiteY27" fmla="*/ 827518 h 916600"/>
                <a:gd name="connsiteX28" fmla="*/ 2460461 w 2477106"/>
                <a:gd name="connsiteY28" fmla="*/ 808204 h 916600"/>
                <a:gd name="connsiteX29" fmla="*/ 2458824 w 2477106"/>
                <a:gd name="connsiteY29" fmla="*/ 609420 h 91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77106" h="916600">
                  <a:moveTo>
                    <a:pt x="2458824" y="609420"/>
                  </a:moveTo>
                  <a:cubicBezTo>
                    <a:pt x="2439592" y="557208"/>
                    <a:pt x="2404320" y="515634"/>
                    <a:pt x="2370931" y="472751"/>
                  </a:cubicBezTo>
                  <a:cubicBezTo>
                    <a:pt x="2347689" y="448200"/>
                    <a:pt x="2321173" y="427332"/>
                    <a:pt x="2290894" y="412682"/>
                  </a:cubicBezTo>
                  <a:cubicBezTo>
                    <a:pt x="2261432" y="398443"/>
                    <a:pt x="2231233" y="385840"/>
                    <a:pt x="2202263" y="370372"/>
                  </a:cubicBezTo>
                  <a:cubicBezTo>
                    <a:pt x="2194734" y="366362"/>
                    <a:pt x="2186387" y="360879"/>
                    <a:pt x="2176648" y="364480"/>
                  </a:cubicBezTo>
                  <a:cubicBezTo>
                    <a:pt x="2147432" y="357524"/>
                    <a:pt x="2118543" y="348604"/>
                    <a:pt x="2088181" y="347867"/>
                  </a:cubicBezTo>
                  <a:cubicBezTo>
                    <a:pt x="2077788" y="347622"/>
                    <a:pt x="2069604" y="344266"/>
                    <a:pt x="2061257" y="338537"/>
                  </a:cubicBezTo>
                  <a:cubicBezTo>
                    <a:pt x="2026803" y="314887"/>
                    <a:pt x="1989076" y="298682"/>
                    <a:pt x="1947502" y="292545"/>
                  </a:cubicBezTo>
                  <a:cubicBezTo>
                    <a:pt x="1935145" y="290744"/>
                    <a:pt x="1928925" y="286080"/>
                    <a:pt x="1924833" y="273313"/>
                  </a:cubicBezTo>
                  <a:cubicBezTo>
                    <a:pt x="1872702" y="109637"/>
                    <a:pt x="1692987" y="27063"/>
                    <a:pt x="1535941" y="96625"/>
                  </a:cubicBezTo>
                  <a:cubicBezTo>
                    <a:pt x="1500096" y="112502"/>
                    <a:pt x="1464087" y="126169"/>
                    <a:pt x="1426687" y="137217"/>
                  </a:cubicBezTo>
                  <a:cubicBezTo>
                    <a:pt x="1419813" y="139263"/>
                    <a:pt x="1414411" y="141390"/>
                    <a:pt x="1408110" y="134680"/>
                  </a:cubicBezTo>
                  <a:cubicBezTo>
                    <a:pt x="1375702" y="100471"/>
                    <a:pt x="1335602" y="78048"/>
                    <a:pt x="1291819" y="61762"/>
                  </a:cubicBezTo>
                  <a:cubicBezTo>
                    <a:pt x="1281098" y="54397"/>
                    <a:pt x="1270377" y="47031"/>
                    <a:pt x="1256301" y="52924"/>
                  </a:cubicBezTo>
                  <a:lnTo>
                    <a:pt x="1208017" y="48341"/>
                  </a:lnTo>
                  <a:cubicBezTo>
                    <a:pt x="1174872" y="48095"/>
                    <a:pt x="1142301" y="52433"/>
                    <a:pt x="1111121" y="63808"/>
                  </a:cubicBezTo>
                  <a:cubicBezTo>
                    <a:pt x="1099418" y="68064"/>
                    <a:pt x="1088861" y="68719"/>
                    <a:pt x="1076831" y="65772"/>
                  </a:cubicBezTo>
                  <a:cubicBezTo>
                    <a:pt x="1020772" y="52187"/>
                    <a:pt x="964713" y="54970"/>
                    <a:pt x="912419" y="78293"/>
                  </a:cubicBezTo>
                  <a:cubicBezTo>
                    <a:pt x="886313" y="89915"/>
                    <a:pt x="871745" y="82958"/>
                    <a:pt x="851941" y="67491"/>
                  </a:cubicBezTo>
                  <a:cubicBezTo>
                    <a:pt x="754472" y="-8536"/>
                    <a:pt x="647265" y="-21712"/>
                    <a:pt x="537766" y="35001"/>
                  </a:cubicBezTo>
                  <a:cubicBezTo>
                    <a:pt x="493655" y="57834"/>
                    <a:pt x="452491" y="81731"/>
                    <a:pt x="401997" y="86395"/>
                  </a:cubicBezTo>
                  <a:cubicBezTo>
                    <a:pt x="383666" y="88114"/>
                    <a:pt x="366234" y="99735"/>
                    <a:pt x="347902" y="101372"/>
                  </a:cubicBezTo>
                  <a:cubicBezTo>
                    <a:pt x="272039" y="108083"/>
                    <a:pt x="208287" y="138853"/>
                    <a:pt x="154929" y="192539"/>
                  </a:cubicBezTo>
                  <a:cubicBezTo>
                    <a:pt x="149446" y="202769"/>
                    <a:pt x="138070" y="208743"/>
                    <a:pt x="134797" y="220691"/>
                  </a:cubicBezTo>
                  <a:cubicBezTo>
                    <a:pt x="143881" y="224947"/>
                    <a:pt x="153210" y="226747"/>
                    <a:pt x="163113" y="225929"/>
                  </a:cubicBezTo>
                  <a:lnTo>
                    <a:pt x="226619" y="241805"/>
                  </a:lnTo>
                  <a:lnTo>
                    <a:pt x="0" y="496752"/>
                  </a:lnTo>
                  <a:cubicBezTo>
                    <a:pt x="389131" y="805299"/>
                    <a:pt x="1528939" y="1057194"/>
                    <a:pt x="2442129" y="827518"/>
                  </a:cubicBezTo>
                  <a:cubicBezTo>
                    <a:pt x="2455469" y="827927"/>
                    <a:pt x="2457515" y="816961"/>
                    <a:pt x="2460461" y="808204"/>
                  </a:cubicBezTo>
                  <a:cubicBezTo>
                    <a:pt x="2482557" y="741997"/>
                    <a:pt x="2483294" y="675709"/>
                    <a:pt x="2458824" y="609420"/>
                  </a:cubicBezTo>
                  <a:close/>
                </a:path>
              </a:pathLst>
            </a:custGeom>
            <a:solidFill>
              <a:srgbClr val="794624"/>
            </a:solidFill>
            <a:ln w="8182" cap="flat">
              <a:noFill/>
              <a:prstDash val="solid"/>
              <a:miter/>
            </a:ln>
          </p:spPr>
          <p:txBody>
            <a:bodyPr rtlCol="0" anchor="ctr"/>
            <a:lstStyle/>
            <a:p>
              <a:endParaRPr lang="en-US"/>
            </a:p>
          </p:txBody>
        </p:sp>
        <p:sp>
          <p:nvSpPr>
            <p:cNvPr id="17" name="Freeform: Shape 17">
              <a:extLst>
                <a:ext uri="{FF2B5EF4-FFF2-40B4-BE49-F238E27FC236}">
                  <a16:creationId xmlns:a16="http://schemas.microsoft.com/office/drawing/2014/main" id="{5663B85F-946F-47D3-85AF-76AA27314568}"/>
                </a:ext>
              </a:extLst>
            </p:cNvPr>
            <p:cNvSpPr/>
            <p:nvPr/>
          </p:nvSpPr>
          <p:spPr>
            <a:xfrm>
              <a:off x="183988" y="5117059"/>
              <a:ext cx="1121721" cy="371705"/>
            </a:xfrm>
            <a:custGeom>
              <a:avLst/>
              <a:gdLst>
                <a:gd name="connsiteX0" fmla="*/ 0 w 2290235"/>
                <a:gd name="connsiteY0" fmla="*/ 172467 h 758916"/>
                <a:gd name="connsiteX1" fmla="*/ 125948 w 2290235"/>
                <a:gd name="connsiteY1" fmla="*/ 107488 h 758916"/>
                <a:gd name="connsiteX2" fmla="*/ 255825 w 2290235"/>
                <a:gd name="connsiteY2" fmla="*/ 79418 h 758916"/>
                <a:gd name="connsiteX3" fmla="*/ 342818 w 2290235"/>
                <a:gd name="connsiteY3" fmla="*/ 40790 h 758916"/>
                <a:gd name="connsiteX4" fmla="*/ 613292 w 2290235"/>
                <a:gd name="connsiteY4" fmla="*/ 29169 h 758916"/>
                <a:gd name="connsiteX5" fmla="*/ 682936 w 2290235"/>
                <a:gd name="connsiteY5" fmla="*/ 75162 h 758916"/>
                <a:gd name="connsiteX6" fmla="*/ 718044 w 2290235"/>
                <a:gd name="connsiteY6" fmla="*/ 81791 h 758916"/>
                <a:gd name="connsiteX7" fmla="*/ 902261 w 2290235"/>
                <a:gd name="connsiteY7" fmla="*/ 66323 h 758916"/>
                <a:gd name="connsiteX8" fmla="*/ 926812 w 2290235"/>
                <a:gd name="connsiteY8" fmla="*/ 63541 h 758916"/>
                <a:gd name="connsiteX9" fmla="*/ 1225029 w 2290235"/>
                <a:gd name="connsiteY9" fmla="*/ 130321 h 758916"/>
                <a:gd name="connsiteX10" fmla="*/ 1251217 w 2290235"/>
                <a:gd name="connsiteY10" fmla="*/ 135149 h 758916"/>
                <a:gd name="connsiteX11" fmla="*/ 1395251 w 2290235"/>
                <a:gd name="connsiteY11" fmla="*/ 80972 h 758916"/>
                <a:gd name="connsiteX12" fmla="*/ 1655822 w 2290235"/>
                <a:gd name="connsiteY12" fmla="*/ 139896 h 758916"/>
                <a:gd name="connsiteX13" fmla="*/ 1745844 w 2290235"/>
                <a:gd name="connsiteY13" fmla="*/ 277710 h 758916"/>
                <a:gd name="connsiteX14" fmla="*/ 1760165 w 2290235"/>
                <a:gd name="connsiteY14" fmla="*/ 290477 h 758916"/>
                <a:gd name="connsiteX15" fmla="*/ 1861890 w 2290235"/>
                <a:gd name="connsiteY15" fmla="*/ 326486 h 758916"/>
                <a:gd name="connsiteX16" fmla="*/ 1952484 w 2290235"/>
                <a:gd name="connsiteY16" fmla="*/ 353165 h 758916"/>
                <a:gd name="connsiteX17" fmla="*/ 2042342 w 2290235"/>
                <a:gd name="connsiteY17" fmla="*/ 386064 h 758916"/>
                <a:gd name="connsiteX18" fmla="*/ 2144148 w 2290235"/>
                <a:gd name="connsiteY18" fmla="*/ 439094 h 758916"/>
                <a:gd name="connsiteX19" fmla="*/ 2288264 w 2290235"/>
                <a:gd name="connsiteY19" fmla="*/ 676342 h 758916"/>
                <a:gd name="connsiteX20" fmla="*/ 2284418 w 2290235"/>
                <a:gd name="connsiteY20" fmla="*/ 758916 h 758916"/>
                <a:gd name="connsiteX21" fmla="*/ 2277625 w 2290235"/>
                <a:gd name="connsiteY21" fmla="*/ 719634 h 758916"/>
                <a:gd name="connsiteX22" fmla="*/ 2195051 w 2290235"/>
                <a:gd name="connsiteY22" fmla="*/ 557268 h 758916"/>
                <a:gd name="connsiteX23" fmla="*/ 2051753 w 2290235"/>
                <a:gd name="connsiteY23" fmla="*/ 456935 h 758916"/>
                <a:gd name="connsiteX24" fmla="*/ 2000032 w 2290235"/>
                <a:gd name="connsiteY24" fmla="*/ 429929 h 758916"/>
                <a:gd name="connsiteX25" fmla="*/ 1898471 w 2290235"/>
                <a:gd name="connsiteY25" fmla="*/ 408323 h 758916"/>
                <a:gd name="connsiteX26" fmla="*/ 1871874 w 2290235"/>
                <a:gd name="connsiteY26" fmla="*/ 397521 h 758916"/>
                <a:gd name="connsiteX27" fmla="*/ 1759920 w 2290235"/>
                <a:gd name="connsiteY27" fmla="*/ 352837 h 758916"/>
                <a:gd name="connsiteX28" fmla="*/ 1735942 w 2290235"/>
                <a:gd name="connsiteY28" fmla="*/ 333278 h 758916"/>
                <a:gd name="connsiteX29" fmla="*/ 1515389 w 2290235"/>
                <a:gd name="connsiteY29" fmla="*/ 137195 h 758916"/>
                <a:gd name="connsiteX30" fmla="*/ 1308421 w 2290235"/>
                <a:gd name="connsiteY30" fmla="*/ 174677 h 758916"/>
                <a:gd name="connsiteX31" fmla="*/ 1228875 w 2290235"/>
                <a:gd name="connsiteY31" fmla="*/ 199146 h 758916"/>
                <a:gd name="connsiteX32" fmla="*/ 1215290 w 2290235"/>
                <a:gd name="connsiteY32" fmla="*/ 191371 h 758916"/>
                <a:gd name="connsiteX33" fmla="*/ 977797 w 2290235"/>
                <a:gd name="connsiteY33" fmla="*/ 109779 h 758916"/>
                <a:gd name="connsiteX34" fmla="*/ 949399 w 2290235"/>
                <a:gd name="connsiteY34" fmla="*/ 116326 h 758916"/>
                <a:gd name="connsiteX35" fmla="*/ 853977 w 2290235"/>
                <a:gd name="connsiteY35" fmla="*/ 119682 h 758916"/>
                <a:gd name="connsiteX36" fmla="*/ 708960 w 2290235"/>
                <a:gd name="connsiteY36" fmla="*/ 142433 h 758916"/>
                <a:gd name="connsiteX37" fmla="*/ 677043 w 2290235"/>
                <a:gd name="connsiteY37" fmla="*/ 137768 h 758916"/>
                <a:gd name="connsiteX38" fmla="*/ 532436 w 2290235"/>
                <a:gd name="connsiteY38" fmla="*/ 66405 h 758916"/>
                <a:gd name="connsiteX39" fmla="*/ 311720 w 2290235"/>
                <a:gd name="connsiteY39" fmla="*/ 115590 h 758916"/>
                <a:gd name="connsiteX40" fmla="*/ 265563 w 2290235"/>
                <a:gd name="connsiteY40" fmla="*/ 136704 h 758916"/>
                <a:gd name="connsiteX41" fmla="*/ 155983 w 2290235"/>
                <a:gd name="connsiteY41" fmla="*/ 161501 h 758916"/>
                <a:gd name="connsiteX42" fmla="*/ 86584 w 2290235"/>
                <a:gd name="connsiteY42" fmla="*/ 175495 h 758916"/>
                <a:gd name="connsiteX43" fmla="*/ 63424 w 2290235"/>
                <a:gd name="connsiteY43" fmla="*/ 188343 h 758916"/>
                <a:gd name="connsiteX44" fmla="*/ 0 w 2290235"/>
                <a:gd name="connsiteY44" fmla="*/ 172467 h 75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0235" h="758916">
                  <a:moveTo>
                    <a:pt x="0" y="172467"/>
                  </a:moveTo>
                  <a:cubicBezTo>
                    <a:pt x="33308" y="134003"/>
                    <a:pt x="78564" y="114690"/>
                    <a:pt x="125948" y="107488"/>
                  </a:cubicBezTo>
                  <a:cubicBezTo>
                    <a:pt x="170304" y="100777"/>
                    <a:pt x="211551" y="79172"/>
                    <a:pt x="255825" y="79418"/>
                  </a:cubicBezTo>
                  <a:cubicBezTo>
                    <a:pt x="292815" y="79581"/>
                    <a:pt x="315321" y="56421"/>
                    <a:pt x="342818" y="40790"/>
                  </a:cubicBezTo>
                  <a:cubicBezTo>
                    <a:pt x="431121" y="-9458"/>
                    <a:pt x="521061" y="-13223"/>
                    <a:pt x="613292" y="29169"/>
                  </a:cubicBezTo>
                  <a:cubicBezTo>
                    <a:pt x="638907" y="40954"/>
                    <a:pt x="661985" y="56421"/>
                    <a:pt x="682936" y="75162"/>
                  </a:cubicBezTo>
                  <a:cubicBezTo>
                    <a:pt x="693084" y="84164"/>
                    <a:pt x="702331" y="88747"/>
                    <a:pt x="718044" y="81791"/>
                  </a:cubicBezTo>
                  <a:cubicBezTo>
                    <a:pt x="777213" y="55357"/>
                    <a:pt x="839246" y="51838"/>
                    <a:pt x="902261" y="66323"/>
                  </a:cubicBezTo>
                  <a:cubicBezTo>
                    <a:pt x="911017" y="68369"/>
                    <a:pt x="918710" y="66078"/>
                    <a:pt x="926812" y="63541"/>
                  </a:cubicBezTo>
                  <a:cubicBezTo>
                    <a:pt x="1039175" y="27860"/>
                    <a:pt x="1138526" y="51183"/>
                    <a:pt x="1225029" y="130321"/>
                  </a:cubicBezTo>
                  <a:cubicBezTo>
                    <a:pt x="1233867" y="138422"/>
                    <a:pt x="1240905" y="136949"/>
                    <a:pt x="1251217" y="135149"/>
                  </a:cubicBezTo>
                  <a:cubicBezTo>
                    <a:pt x="1302938" y="126392"/>
                    <a:pt x="1345248" y="93248"/>
                    <a:pt x="1395251" y="80972"/>
                  </a:cubicBezTo>
                  <a:cubicBezTo>
                    <a:pt x="1491656" y="57485"/>
                    <a:pt x="1578895" y="75653"/>
                    <a:pt x="1655822" y="139896"/>
                  </a:cubicBezTo>
                  <a:cubicBezTo>
                    <a:pt x="1700015" y="176804"/>
                    <a:pt x="1730049" y="222470"/>
                    <a:pt x="1745844" y="277710"/>
                  </a:cubicBezTo>
                  <a:cubicBezTo>
                    <a:pt x="1747890" y="284749"/>
                    <a:pt x="1751327" y="289577"/>
                    <a:pt x="1760165" y="290477"/>
                  </a:cubicBezTo>
                  <a:cubicBezTo>
                    <a:pt x="1796910" y="294242"/>
                    <a:pt x="1831855" y="306108"/>
                    <a:pt x="1861890" y="326486"/>
                  </a:cubicBezTo>
                  <a:cubicBezTo>
                    <a:pt x="1890124" y="345717"/>
                    <a:pt x="1921468" y="347354"/>
                    <a:pt x="1952484" y="353165"/>
                  </a:cubicBezTo>
                  <a:cubicBezTo>
                    <a:pt x="1984319" y="359139"/>
                    <a:pt x="2013862" y="370841"/>
                    <a:pt x="2042342" y="386064"/>
                  </a:cubicBezTo>
                  <a:cubicBezTo>
                    <a:pt x="2076141" y="404068"/>
                    <a:pt x="2114604" y="413479"/>
                    <a:pt x="2144148" y="439094"/>
                  </a:cubicBezTo>
                  <a:cubicBezTo>
                    <a:pt x="2217311" y="502682"/>
                    <a:pt x="2275825" y="575027"/>
                    <a:pt x="2288264" y="676342"/>
                  </a:cubicBezTo>
                  <a:cubicBezTo>
                    <a:pt x="2291538" y="703185"/>
                    <a:pt x="2291047" y="728472"/>
                    <a:pt x="2284418" y="758916"/>
                  </a:cubicBezTo>
                  <a:cubicBezTo>
                    <a:pt x="2275661" y="743940"/>
                    <a:pt x="2279590" y="731091"/>
                    <a:pt x="2277625" y="719634"/>
                  </a:cubicBezTo>
                  <a:cubicBezTo>
                    <a:pt x="2267068" y="656701"/>
                    <a:pt x="2232696" y="606289"/>
                    <a:pt x="2195051" y="557268"/>
                  </a:cubicBezTo>
                  <a:cubicBezTo>
                    <a:pt x="2157733" y="508738"/>
                    <a:pt x="2110104" y="475921"/>
                    <a:pt x="2051753" y="456935"/>
                  </a:cubicBezTo>
                  <a:cubicBezTo>
                    <a:pt x="2033749" y="451042"/>
                    <a:pt x="2018527" y="436967"/>
                    <a:pt x="2000032" y="429929"/>
                  </a:cubicBezTo>
                  <a:cubicBezTo>
                    <a:pt x="1967133" y="417407"/>
                    <a:pt x="1933661" y="408569"/>
                    <a:pt x="1898471" y="408323"/>
                  </a:cubicBezTo>
                  <a:cubicBezTo>
                    <a:pt x="1887505" y="408241"/>
                    <a:pt x="1880140" y="402431"/>
                    <a:pt x="1871874" y="397521"/>
                  </a:cubicBezTo>
                  <a:cubicBezTo>
                    <a:pt x="1836929" y="376652"/>
                    <a:pt x="1801248" y="357911"/>
                    <a:pt x="1759920" y="352837"/>
                  </a:cubicBezTo>
                  <a:cubicBezTo>
                    <a:pt x="1748463" y="351446"/>
                    <a:pt x="1740525" y="346290"/>
                    <a:pt x="1735942" y="333278"/>
                  </a:cubicBezTo>
                  <a:cubicBezTo>
                    <a:pt x="1698623" y="227544"/>
                    <a:pt x="1626443" y="160764"/>
                    <a:pt x="1515389" y="137195"/>
                  </a:cubicBezTo>
                  <a:cubicBezTo>
                    <a:pt x="1440998" y="121400"/>
                    <a:pt x="1373237" y="138668"/>
                    <a:pt x="1308421" y="174677"/>
                  </a:cubicBezTo>
                  <a:cubicBezTo>
                    <a:pt x="1283788" y="188343"/>
                    <a:pt x="1254736" y="188753"/>
                    <a:pt x="1228875" y="199146"/>
                  </a:cubicBezTo>
                  <a:cubicBezTo>
                    <a:pt x="1222164" y="201847"/>
                    <a:pt x="1218973" y="195136"/>
                    <a:pt x="1215290" y="191371"/>
                  </a:cubicBezTo>
                  <a:cubicBezTo>
                    <a:pt x="1149410" y="125410"/>
                    <a:pt x="1068719" y="102578"/>
                    <a:pt x="977797" y="109779"/>
                  </a:cubicBezTo>
                  <a:cubicBezTo>
                    <a:pt x="968222" y="110516"/>
                    <a:pt x="958320" y="112726"/>
                    <a:pt x="949399" y="116326"/>
                  </a:cubicBezTo>
                  <a:cubicBezTo>
                    <a:pt x="917810" y="129175"/>
                    <a:pt x="886793" y="125165"/>
                    <a:pt x="853977" y="119682"/>
                  </a:cubicBezTo>
                  <a:cubicBezTo>
                    <a:pt x="804137" y="111253"/>
                    <a:pt x="755280" y="122791"/>
                    <a:pt x="708960" y="142433"/>
                  </a:cubicBezTo>
                  <a:cubicBezTo>
                    <a:pt x="696193" y="147834"/>
                    <a:pt x="687846" y="146770"/>
                    <a:pt x="677043" y="137768"/>
                  </a:cubicBezTo>
                  <a:cubicBezTo>
                    <a:pt x="634733" y="102332"/>
                    <a:pt x="588086" y="74835"/>
                    <a:pt x="532436" y="66405"/>
                  </a:cubicBezTo>
                  <a:cubicBezTo>
                    <a:pt x="452644" y="54375"/>
                    <a:pt x="377926" y="66896"/>
                    <a:pt x="311720" y="115590"/>
                  </a:cubicBezTo>
                  <a:cubicBezTo>
                    <a:pt x="297562" y="125983"/>
                    <a:pt x="284222" y="136213"/>
                    <a:pt x="265563" y="136704"/>
                  </a:cubicBezTo>
                  <a:cubicBezTo>
                    <a:pt x="227427" y="137522"/>
                    <a:pt x="192728" y="154299"/>
                    <a:pt x="155983" y="161501"/>
                  </a:cubicBezTo>
                  <a:cubicBezTo>
                    <a:pt x="132823" y="166002"/>
                    <a:pt x="109171" y="167802"/>
                    <a:pt x="86584" y="175495"/>
                  </a:cubicBezTo>
                  <a:cubicBezTo>
                    <a:pt x="78073" y="178441"/>
                    <a:pt x="68744" y="179751"/>
                    <a:pt x="63424" y="188343"/>
                  </a:cubicBezTo>
                  <a:cubicBezTo>
                    <a:pt x="42310" y="183106"/>
                    <a:pt x="21114" y="177786"/>
                    <a:pt x="0" y="172467"/>
                  </a:cubicBezTo>
                  <a:close/>
                </a:path>
              </a:pathLst>
            </a:custGeom>
            <a:solidFill>
              <a:srgbClr val="A15B2C"/>
            </a:solidFill>
            <a:ln w="8182" cap="flat">
              <a:noFill/>
              <a:prstDash val="solid"/>
              <a:miter/>
            </a:ln>
          </p:spPr>
          <p:txBody>
            <a:bodyPr rtlCol="0" anchor="ctr"/>
            <a:lstStyle/>
            <a:p>
              <a:endParaRPr lang="en-US"/>
            </a:p>
          </p:txBody>
        </p:sp>
        <p:sp>
          <p:nvSpPr>
            <p:cNvPr id="18" name="Freeform: Shape 18">
              <a:extLst>
                <a:ext uri="{FF2B5EF4-FFF2-40B4-BE49-F238E27FC236}">
                  <a16:creationId xmlns:a16="http://schemas.microsoft.com/office/drawing/2014/main" id="{85871A5C-94CC-452D-8FA7-A2D4DDEC58AB}"/>
                </a:ext>
              </a:extLst>
            </p:cNvPr>
            <p:cNvSpPr/>
            <p:nvPr/>
          </p:nvSpPr>
          <p:spPr>
            <a:xfrm>
              <a:off x="724504" y="3483848"/>
              <a:ext cx="757266" cy="1636275"/>
            </a:xfrm>
            <a:custGeom>
              <a:avLst/>
              <a:gdLst>
                <a:gd name="connsiteX0" fmla="*/ 25618 w 1546122"/>
                <a:gd name="connsiteY0" fmla="*/ 3340808 h 3340808"/>
                <a:gd name="connsiteX1" fmla="*/ 2 w 1546122"/>
                <a:gd name="connsiteY1" fmla="*/ 3336634 h 3340808"/>
                <a:gd name="connsiteX2" fmla="*/ 23653 w 1546122"/>
                <a:gd name="connsiteY2" fmla="*/ 2402866 h 3340808"/>
                <a:gd name="connsiteX3" fmla="*/ 69892 w 1546122"/>
                <a:gd name="connsiteY3" fmla="*/ 2125600 h 3340808"/>
                <a:gd name="connsiteX4" fmla="*/ 199277 w 1546122"/>
                <a:gd name="connsiteY4" fmla="*/ 1899400 h 3340808"/>
                <a:gd name="connsiteX5" fmla="*/ 306730 w 1546122"/>
                <a:gd name="connsiteY5" fmla="*/ 1779345 h 3340808"/>
                <a:gd name="connsiteX6" fmla="*/ 532193 w 1546122"/>
                <a:gd name="connsiteY6" fmla="*/ 1606422 h 3340808"/>
                <a:gd name="connsiteX7" fmla="*/ 811833 w 1546122"/>
                <a:gd name="connsiteY7" fmla="*/ 1411484 h 3340808"/>
                <a:gd name="connsiteX8" fmla="*/ 972643 w 1546122"/>
                <a:gd name="connsiteY8" fmla="*/ 1277925 h 3340808"/>
                <a:gd name="connsiteX9" fmla="*/ 1080015 w 1546122"/>
                <a:gd name="connsiteY9" fmla="*/ 1178083 h 3340808"/>
                <a:gd name="connsiteX10" fmla="*/ 1297621 w 1546122"/>
                <a:gd name="connsiteY10" fmla="*/ 877739 h 3340808"/>
                <a:gd name="connsiteX11" fmla="*/ 1373485 w 1546122"/>
                <a:gd name="connsiteY11" fmla="*/ 628379 h 3340808"/>
                <a:gd name="connsiteX12" fmla="*/ 1409902 w 1546122"/>
                <a:gd name="connsiteY12" fmla="*/ 409300 h 3340808"/>
                <a:gd name="connsiteX13" fmla="*/ 1413994 w 1546122"/>
                <a:gd name="connsiteY13" fmla="*/ 344648 h 3340808"/>
                <a:gd name="connsiteX14" fmla="*/ 1418250 w 1546122"/>
                <a:gd name="connsiteY14" fmla="*/ 71965 h 3340808"/>
                <a:gd name="connsiteX15" fmla="*/ 1413913 w 1546122"/>
                <a:gd name="connsiteY15" fmla="*/ 7395 h 3340808"/>
                <a:gd name="connsiteX16" fmla="*/ 1428071 w 1546122"/>
                <a:gd name="connsiteY16" fmla="*/ 10095 h 3340808"/>
                <a:gd name="connsiteX17" fmla="*/ 1445256 w 1546122"/>
                <a:gd name="connsiteY17" fmla="*/ 61735 h 3340808"/>
                <a:gd name="connsiteX18" fmla="*/ 1543952 w 1546122"/>
                <a:gd name="connsiteY18" fmla="*/ 882403 h 3340808"/>
                <a:gd name="connsiteX19" fmla="*/ 1318081 w 1546122"/>
                <a:gd name="connsiteY19" fmla="*/ 1520738 h 3340808"/>
                <a:gd name="connsiteX20" fmla="*/ 937126 w 1546122"/>
                <a:gd name="connsiteY20" fmla="*/ 1812161 h 3340808"/>
                <a:gd name="connsiteX21" fmla="*/ 519754 w 1546122"/>
                <a:gd name="connsiteY21" fmla="*/ 1976819 h 3340808"/>
                <a:gd name="connsiteX22" fmla="*/ 234222 w 1546122"/>
                <a:gd name="connsiteY22" fmla="*/ 2115861 h 3340808"/>
                <a:gd name="connsiteX23" fmla="*/ 114330 w 1546122"/>
                <a:gd name="connsiteY23" fmla="*/ 2225769 h 3340808"/>
                <a:gd name="connsiteX24" fmla="*/ 52379 w 1546122"/>
                <a:gd name="connsiteY24" fmla="*/ 2395910 h 3340808"/>
                <a:gd name="connsiteX25" fmla="*/ 25618 w 1546122"/>
                <a:gd name="connsiteY25" fmla="*/ 3340808 h 3340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6122" h="3340808">
                  <a:moveTo>
                    <a:pt x="25618" y="3340808"/>
                  </a:moveTo>
                  <a:cubicBezTo>
                    <a:pt x="14979" y="3339417"/>
                    <a:pt x="10478" y="3339172"/>
                    <a:pt x="2" y="3336634"/>
                  </a:cubicBezTo>
                  <a:cubicBezTo>
                    <a:pt x="-243" y="3263881"/>
                    <a:pt x="17761" y="2469482"/>
                    <a:pt x="23653" y="2402866"/>
                  </a:cubicBezTo>
                  <a:cubicBezTo>
                    <a:pt x="31919" y="2309326"/>
                    <a:pt x="39694" y="2215458"/>
                    <a:pt x="69892" y="2125600"/>
                  </a:cubicBezTo>
                  <a:cubicBezTo>
                    <a:pt x="98044" y="2041880"/>
                    <a:pt x="145101" y="1968472"/>
                    <a:pt x="199277" y="1899400"/>
                  </a:cubicBezTo>
                  <a:cubicBezTo>
                    <a:pt x="232503" y="1857091"/>
                    <a:pt x="267693" y="1816499"/>
                    <a:pt x="306730" y="1779345"/>
                  </a:cubicBezTo>
                  <a:cubicBezTo>
                    <a:pt x="375719" y="1713711"/>
                    <a:pt x="453302" y="1659207"/>
                    <a:pt x="532193" y="1606422"/>
                  </a:cubicBezTo>
                  <a:cubicBezTo>
                    <a:pt x="626716" y="1543325"/>
                    <a:pt x="721565" y="1480555"/>
                    <a:pt x="811833" y="1411484"/>
                  </a:cubicBezTo>
                  <a:cubicBezTo>
                    <a:pt x="867155" y="1369174"/>
                    <a:pt x="921577" y="1325636"/>
                    <a:pt x="972643" y="1277925"/>
                  </a:cubicBezTo>
                  <a:cubicBezTo>
                    <a:pt x="1008325" y="1244535"/>
                    <a:pt x="1046297" y="1213519"/>
                    <a:pt x="1080015" y="1178083"/>
                  </a:cubicBezTo>
                  <a:cubicBezTo>
                    <a:pt x="1166026" y="1087816"/>
                    <a:pt x="1245491" y="992475"/>
                    <a:pt x="1297621" y="877739"/>
                  </a:cubicBezTo>
                  <a:cubicBezTo>
                    <a:pt x="1333793" y="798110"/>
                    <a:pt x="1358099" y="714800"/>
                    <a:pt x="1373485" y="628379"/>
                  </a:cubicBezTo>
                  <a:cubicBezTo>
                    <a:pt x="1386497" y="555707"/>
                    <a:pt x="1401309" y="482381"/>
                    <a:pt x="1409902" y="409300"/>
                  </a:cubicBezTo>
                  <a:cubicBezTo>
                    <a:pt x="1412439" y="387940"/>
                    <a:pt x="1412358" y="366253"/>
                    <a:pt x="1413994" y="344648"/>
                  </a:cubicBezTo>
                  <a:cubicBezTo>
                    <a:pt x="1420705" y="253890"/>
                    <a:pt x="1419559" y="162886"/>
                    <a:pt x="1418250" y="71965"/>
                  </a:cubicBezTo>
                  <a:cubicBezTo>
                    <a:pt x="1417923" y="50605"/>
                    <a:pt x="1414649" y="28918"/>
                    <a:pt x="1413913" y="7395"/>
                  </a:cubicBezTo>
                  <a:cubicBezTo>
                    <a:pt x="1421687" y="-7991"/>
                    <a:pt x="1425206" y="4530"/>
                    <a:pt x="1428071" y="10095"/>
                  </a:cubicBezTo>
                  <a:cubicBezTo>
                    <a:pt x="1436500" y="26299"/>
                    <a:pt x="1440919" y="44058"/>
                    <a:pt x="1445256" y="61735"/>
                  </a:cubicBezTo>
                  <a:cubicBezTo>
                    <a:pt x="1511135" y="331308"/>
                    <a:pt x="1556801" y="603746"/>
                    <a:pt x="1543952" y="882403"/>
                  </a:cubicBezTo>
                  <a:cubicBezTo>
                    <a:pt x="1533150" y="1117032"/>
                    <a:pt x="1466780" y="1334066"/>
                    <a:pt x="1318081" y="1520738"/>
                  </a:cubicBezTo>
                  <a:cubicBezTo>
                    <a:pt x="1217175" y="1647504"/>
                    <a:pt x="1080015" y="1738835"/>
                    <a:pt x="937126" y="1812161"/>
                  </a:cubicBezTo>
                  <a:cubicBezTo>
                    <a:pt x="803403" y="1880742"/>
                    <a:pt x="661251" y="1927880"/>
                    <a:pt x="519754" y="1976819"/>
                  </a:cubicBezTo>
                  <a:cubicBezTo>
                    <a:pt x="420485" y="2011109"/>
                    <a:pt x="321134" y="2054565"/>
                    <a:pt x="234222" y="2115861"/>
                  </a:cubicBezTo>
                  <a:cubicBezTo>
                    <a:pt x="187001" y="2149169"/>
                    <a:pt x="150502" y="2180595"/>
                    <a:pt x="114330" y="2225769"/>
                  </a:cubicBezTo>
                  <a:cubicBezTo>
                    <a:pt x="75948" y="2273808"/>
                    <a:pt x="61135" y="2336578"/>
                    <a:pt x="52379" y="2395910"/>
                  </a:cubicBezTo>
                  <a:cubicBezTo>
                    <a:pt x="30364" y="2546491"/>
                    <a:pt x="31510" y="3243749"/>
                    <a:pt x="25618" y="3340808"/>
                  </a:cubicBezTo>
                  <a:close/>
                </a:path>
              </a:pathLst>
            </a:custGeom>
            <a:solidFill>
              <a:srgbClr val="88AB3F"/>
            </a:solidFill>
            <a:ln w="8182" cap="flat">
              <a:noFill/>
              <a:prstDash val="solid"/>
              <a:miter/>
            </a:ln>
          </p:spPr>
          <p:txBody>
            <a:bodyPr rtlCol="0" anchor="ctr"/>
            <a:lstStyle/>
            <a:p>
              <a:endParaRPr lang="en-US"/>
            </a:p>
          </p:txBody>
        </p:sp>
        <p:sp>
          <p:nvSpPr>
            <p:cNvPr id="19" name="Freeform: Shape 19">
              <a:extLst>
                <a:ext uri="{FF2B5EF4-FFF2-40B4-BE49-F238E27FC236}">
                  <a16:creationId xmlns:a16="http://schemas.microsoft.com/office/drawing/2014/main" id="{07DC84D1-91FB-40D7-B7AC-9646D8E239E4}"/>
                </a:ext>
              </a:extLst>
            </p:cNvPr>
            <p:cNvSpPr/>
            <p:nvPr/>
          </p:nvSpPr>
          <p:spPr>
            <a:xfrm>
              <a:off x="181567" y="3984065"/>
              <a:ext cx="516492" cy="845697"/>
            </a:xfrm>
            <a:custGeom>
              <a:avLst/>
              <a:gdLst>
                <a:gd name="connsiteX0" fmla="*/ 93819 w 1054529"/>
                <a:gd name="connsiteY0" fmla="*/ 8328 h 1726673"/>
                <a:gd name="connsiteX1" fmla="*/ 89891 w 1054529"/>
                <a:gd name="connsiteY1" fmla="*/ 177895 h 1726673"/>
                <a:gd name="connsiteX2" fmla="*/ 143413 w 1054529"/>
                <a:gd name="connsiteY2" fmla="*/ 548457 h 1726673"/>
                <a:gd name="connsiteX3" fmla="*/ 270589 w 1054529"/>
                <a:gd name="connsiteY3" fmla="*/ 765081 h 1726673"/>
                <a:gd name="connsiteX4" fmla="*/ 585091 w 1054529"/>
                <a:gd name="connsiteY4" fmla="*/ 1039647 h 1726673"/>
                <a:gd name="connsiteX5" fmla="*/ 804662 w 1054529"/>
                <a:gd name="connsiteY5" fmla="*/ 1192847 h 1726673"/>
                <a:gd name="connsiteX6" fmla="*/ 986014 w 1054529"/>
                <a:gd name="connsiteY6" fmla="*/ 1398996 h 1726673"/>
                <a:gd name="connsiteX7" fmla="*/ 1048456 w 1054529"/>
                <a:gd name="connsiteY7" fmla="*/ 1594424 h 1726673"/>
                <a:gd name="connsiteX8" fmla="*/ 1051157 w 1054529"/>
                <a:gd name="connsiteY8" fmla="*/ 1726674 h 1726673"/>
                <a:gd name="connsiteX9" fmla="*/ 1020795 w 1054529"/>
                <a:gd name="connsiteY9" fmla="*/ 1591887 h 1726673"/>
                <a:gd name="connsiteX10" fmla="*/ 903604 w 1054529"/>
                <a:gd name="connsiteY10" fmla="*/ 1465448 h 1726673"/>
                <a:gd name="connsiteX11" fmla="*/ 703429 w 1054529"/>
                <a:gd name="connsiteY11" fmla="*/ 1375099 h 1726673"/>
                <a:gd name="connsiteX12" fmla="*/ 391136 w 1054529"/>
                <a:gd name="connsiteY12" fmla="*/ 1247760 h 1726673"/>
                <a:gd name="connsiteX13" fmla="*/ 4698 w 1054529"/>
                <a:gd name="connsiteY13" fmla="*/ 651736 h 1726673"/>
                <a:gd name="connsiteX14" fmla="*/ 44881 w 1054529"/>
                <a:gd name="connsiteY14" fmla="*/ 155308 h 1726673"/>
                <a:gd name="connsiteX15" fmla="*/ 76715 w 1054529"/>
                <a:gd name="connsiteY15" fmla="*/ 20603 h 1726673"/>
                <a:gd name="connsiteX16" fmla="*/ 84163 w 1054529"/>
                <a:gd name="connsiteY16" fmla="*/ 3499 h 1726673"/>
                <a:gd name="connsiteX17" fmla="*/ 93819 w 1054529"/>
                <a:gd name="connsiteY17" fmla="*/ 8328 h 172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4529" h="1726673">
                  <a:moveTo>
                    <a:pt x="93819" y="8328"/>
                  </a:moveTo>
                  <a:cubicBezTo>
                    <a:pt x="85308" y="64714"/>
                    <a:pt x="87109" y="121591"/>
                    <a:pt x="89891" y="177895"/>
                  </a:cubicBezTo>
                  <a:cubicBezTo>
                    <a:pt x="96193" y="302943"/>
                    <a:pt x="102331" y="428319"/>
                    <a:pt x="143413" y="548457"/>
                  </a:cubicBezTo>
                  <a:cubicBezTo>
                    <a:pt x="171074" y="629394"/>
                    <a:pt x="214284" y="700838"/>
                    <a:pt x="270589" y="765081"/>
                  </a:cubicBezTo>
                  <a:cubicBezTo>
                    <a:pt x="363147" y="870815"/>
                    <a:pt x="470600" y="959118"/>
                    <a:pt x="585091" y="1039647"/>
                  </a:cubicBezTo>
                  <a:cubicBezTo>
                    <a:pt x="658090" y="1090959"/>
                    <a:pt x="734363" y="1137606"/>
                    <a:pt x="804662" y="1192847"/>
                  </a:cubicBezTo>
                  <a:cubicBezTo>
                    <a:pt x="877906" y="1250460"/>
                    <a:pt x="937484" y="1319531"/>
                    <a:pt x="986014" y="1398996"/>
                  </a:cubicBezTo>
                  <a:cubicBezTo>
                    <a:pt x="1022923" y="1459392"/>
                    <a:pt x="1039618" y="1525190"/>
                    <a:pt x="1048456" y="1594424"/>
                  </a:cubicBezTo>
                  <a:cubicBezTo>
                    <a:pt x="1053285" y="1632234"/>
                    <a:pt x="1057868" y="1676098"/>
                    <a:pt x="1051157" y="1726674"/>
                  </a:cubicBezTo>
                  <a:cubicBezTo>
                    <a:pt x="1045510" y="1683382"/>
                    <a:pt x="1039372" y="1632561"/>
                    <a:pt x="1020795" y="1591887"/>
                  </a:cubicBezTo>
                  <a:cubicBezTo>
                    <a:pt x="995753" y="1537056"/>
                    <a:pt x="952052" y="1498838"/>
                    <a:pt x="903604" y="1465448"/>
                  </a:cubicBezTo>
                  <a:cubicBezTo>
                    <a:pt x="842389" y="1423302"/>
                    <a:pt x="772991" y="1399078"/>
                    <a:pt x="703429" y="1375099"/>
                  </a:cubicBezTo>
                  <a:cubicBezTo>
                    <a:pt x="596958" y="1338354"/>
                    <a:pt x="490651" y="1301691"/>
                    <a:pt x="391136" y="1247760"/>
                  </a:cubicBezTo>
                  <a:cubicBezTo>
                    <a:pt x="153807" y="1119193"/>
                    <a:pt x="28840" y="917954"/>
                    <a:pt x="4698" y="651736"/>
                  </a:cubicBezTo>
                  <a:cubicBezTo>
                    <a:pt x="-10524" y="484132"/>
                    <a:pt x="13455" y="319311"/>
                    <a:pt x="44881" y="155308"/>
                  </a:cubicBezTo>
                  <a:cubicBezTo>
                    <a:pt x="53555" y="109970"/>
                    <a:pt x="63458" y="64877"/>
                    <a:pt x="76715" y="20603"/>
                  </a:cubicBezTo>
                  <a:cubicBezTo>
                    <a:pt x="78516" y="14629"/>
                    <a:pt x="80316" y="8000"/>
                    <a:pt x="84163" y="3499"/>
                  </a:cubicBezTo>
                  <a:cubicBezTo>
                    <a:pt x="90546" y="-3621"/>
                    <a:pt x="93328" y="1208"/>
                    <a:pt x="93819" y="8328"/>
                  </a:cubicBezTo>
                  <a:close/>
                </a:path>
              </a:pathLst>
            </a:custGeom>
            <a:solidFill>
              <a:srgbClr val="88AB3F"/>
            </a:solidFill>
            <a:ln w="8182" cap="flat">
              <a:noFill/>
              <a:prstDash val="solid"/>
              <a:miter/>
            </a:ln>
          </p:spPr>
          <p:txBody>
            <a:bodyPr rtlCol="0" anchor="ctr"/>
            <a:lstStyle/>
            <a:p>
              <a:endParaRPr lang="en-US"/>
            </a:p>
          </p:txBody>
        </p:sp>
        <p:sp>
          <p:nvSpPr>
            <p:cNvPr id="20" name="Freeform: Shape 20">
              <a:extLst>
                <a:ext uri="{FF2B5EF4-FFF2-40B4-BE49-F238E27FC236}">
                  <a16:creationId xmlns:a16="http://schemas.microsoft.com/office/drawing/2014/main" id="{7D813400-DB7C-4A2D-9F96-28ADBDC3C905}"/>
                </a:ext>
              </a:extLst>
            </p:cNvPr>
            <p:cNvSpPr/>
            <p:nvPr/>
          </p:nvSpPr>
          <p:spPr>
            <a:xfrm>
              <a:off x="271672" y="3552490"/>
              <a:ext cx="445358" cy="924023"/>
            </a:xfrm>
            <a:custGeom>
              <a:avLst/>
              <a:gdLst>
                <a:gd name="connsiteX0" fmla="*/ 78190 w 909294"/>
                <a:gd name="connsiteY0" fmla="*/ 6289 h 1886592"/>
                <a:gd name="connsiteX1" fmla="*/ 73525 w 909294"/>
                <a:gd name="connsiteY1" fmla="*/ 112842 h 1886592"/>
                <a:gd name="connsiteX2" fmla="*/ 115999 w 909294"/>
                <a:gd name="connsiteY2" fmla="*/ 451486 h 1886592"/>
                <a:gd name="connsiteX3" fmla="*/ 223697 w 909294"/>
                <a:gd name="connsiteY3" fmla="*/ 643560 h 1886592"/>
                <a:gd name="connsiteX4" fmla="*/ 619710 w 909294"/>
                <a:gd name="connsiteY4" fmla="*/ 966164 h 1886592"/>
                <a:gd name="connsiteX5" fmla="*/ 852866 w 909294"/>
                <a:gd name="connsiteY5" fmla="*/ 1217978 h 1886592"/>
                <a:gd name="connsiteX6" fmla="*/ 889038 w 909294"/>
                <a:gd name="connsiteY6" fmla="*/ 1358739 h 1886592"/>
                <a:gd name="connsiteX7" fmla="*/ 907533 w 909294"/>
                <a:gd name="connsiteY7" fmla="*/ 1788469 h 1886592"/>
                <a:gd name="connsiteX8" fmla="*/ 898204 w 909294"/>
                <a:gd name="connsiteY8" fmla="*/ 1886592 h 1886592"/>
                <a:gd name="connsiteX9" fmla="*/ 875126 w 909294"/>
                <a:gd name="connsiteY9" fmla="*/ 1382063 h 1886592"/>
                <a:gd name="connsiteX10" fmla="*/ 795743 w 909294"/>
                <a:gd name="connsiteY10" fmla="*/ 1265444 h 1886592"/>
                <a:gd name="connsiteX11" fmla="*/ 601788 w 909294"/>
                <a:gd name="connsiteY11" fmla="*/ 1168221 h 1886592"/>
                <a:gd name="connsiteX12" fmla="*/ 324603 w 909294"/>
                <a:gd name="connsiteY12" fmla="*/ 1054630 h 1886592"/>
                <a:gd name="connsiteX13" fmla="*/ 1754 w 909294"/>
                <a:gd name="connsiteY13" fmla="*/ 524649 h 1886592"/>
                <a:gd name="connsiteX14" fmla="*/ 61495 w 909294"/>
                <a:gd name="connsiteY14" fmla="*/ 28304 h 1886592"/>
                <a:gd name="connsiteX15" fmla="*/ 71234 w 909294"/>
                <a:gd name="connsiteY15" fmla="*/ 3016 h 1886592"/>
                <a:gd name="connsiteX16" fmla="*/ 78190 w 909294"/>
                <a:gd name="connsiteY16" fmla="*/ 6289 h 188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09294" h="1886592">
                  <a:moveTo>
                    <a:pt x="78190" y="6289"/>
                  </a:moveTo>
                  <a:cubicBezTo>
                    <a:pt x="74753" y="41725"/>
                    <a:pt x="71479" y="77243"/>
                    <a:pt x="73525" y="112842"/>
                  </a:cubicBezTo>
                  <a:cubicBezTo>
                    <a:pt x="80072" y="226678"/>
                    <a:pt x="82527" y="341169"/>
                    <a:pt x="115999" y="451486"/>
                  </a:cubicBezTo>
                  <a:cubicBezTo>
                    <a:pt x="137768" y="523258"/>
                    <a:pt x="174840" y="586682"/>
                    <a:pt x="223697" y="643560"/>
                  </a:cubicBezTo>
                  <a:cubicBezTo>
                    <a:pt x="336388" y="774827"/>
                    <a:pt x="476740" y="872050"/>
                    <a:pt x="619710" y="966164"/>
                  </a:cubicBezTo>
                  <a:cubicBezTo>
                    <a:pt x="718079" y="1030897"/>
                    <a:pt x="799017" y="1112080"/>
                    <a:pt x="852866" y="1217978"/>
                  </a:cubicBezTo>
                  <a:cubicBezTo>
                    <a:pt x="875289" y="1262007"/>
                    <a:pt x="883800" y="1310128"/>
                    <a:pt x="889038" y="1358739"/>
                  </a:cubicBezTo>
                  <a:cubicBezTo>
                    <a:pt x="900413" y="1463410"/>
                    <a:pt x="914244" y="1738548"/>
                    <a:pt x="907533" y="1788469"/>
                  </a:cubicBezTo>
                  <a:cubicBezTo>
                    <a:pt x="905651" y="1802709"/>
                    <a:pt x="901968" y="1872598"/>
                    <a:pt x="898204" y="1886592"/>
                  </a:cubicBezTo>
                  <a:cubicBezTo>
                    <a:pt x="897631" y="1811465"/>
                    <a:pt x="880527" y="1411443"/>
                    <a:pt x="875126" y="1382063"/>
                  </a:cubicBezTo>
                  <a:cubicBezTo>
                    <a:pt x="865796" y="1332060"/>
                    <a:pt x="832734" y="1296952"/>
                    <a:pt x="795743" y="1265444"/>
                  </a:cubicBezTo>
                  <a:cubicBezTo>
                    <a:pt x="739111" y="1217324"/>
                    <a:pt x="670777" y="1191954"/>
                    <a:pt x="601788" y="1168221"/>
                  </a:cubicBezTo>
                  <a:cubicBezTo>
                    <a:pt x="507265" y="1135650"/>
                    <a:pt x="412661" y="1103406"/>
                    <a:pt x="324603" y="1054630"/>
                  </a:cubicBezTo>
                  <a:cubicBezTo>
                    <a:pt x="116244" y="939157"/>
                    <a:pt x="14602" y="758460"/>
                    <a:pt x="1754" y="524649"/>
                  </a:cubicBezTo>
                  <a:cubicBezTo>
                    <a:pt x="-7576" y="355900"/>
                    <a:pt x="21476" y="191324"/>
                    <a:pt x="61495" y="28304"/>
                  </a:cubicBezTo>
                  <a:cubicBezTo>
                    <a:pt x="63623" y="19547"/>
                    <a:pt x="66651" y="10708"/>
                    <a:pt x="71234" y="3016"/>
                  </a:cubicBezTo>
                  <a:cubicBezTo>
                    <a:pt x="74753" y="-3040"/>
                    <a:pt x="77535" y="1052"/>
                    <a:pt x="78190" y="6289"/>
                  </a:cubicBezTo>
                  <a:close/>
                </a:path>
              </a:pathLst>
            </a:custGeom>
            <a:solidFill>
              <a:srgbClr val="88AB3F"/>
            </a:solidFill>
            <a:ln w="8182" cap="flat">
              <a:noFill/>
              <a:prstDash val="solid"/>
              <a:miter/>
            </a:ln>
          </p:spPr>
          <p:txBody>
            <a:bodyPr rtlCol="0" anchor="ctr"/>
            <a:lstStyle/>
            <a:p>
              <a:endParaRPr lang="en-US"/>
            </a:p>
          </p:txBody>
        </p:sp>
        <p:sp>
          <p:nvSpPr>
            <p:cNvPr id="21" name="Freeform: Shape 21">
              <a:extLst>
                <a:ext uri="{FF2B5EF4-FFF2-40B4-BE49-F238E27FC236}">
                  <a16:creationId xmlns:a16="http://schemas.microsoft.com/office/drawing/2014/main" id="{61F1CBA8-1B84-43B8-98B2-84AB961E427F}"/>
                </a:ext>
              </a:extLst>
            </p:cNvPr>
            <p:cNvSpPr/>
            <p:nvPr/>
          </p:nvSpPr>
          <p:spPr>
            <a:xfrm>
              <a:off x="734223" y="3166619"/>
              <a:ext cx="426124" cy="1135422"/>
            </a:xfrm>
            <a:custGeom>
              <a:avLst/>
              <a:gdLst>
                <a:gd name="connsiteX0" fmla="*/ 11257 w 870023"/>
                <a:gd name="connsiteY0" fmla="*/ 2318190 h 2318208"/>
                <a:gd name="connsiteX1" fmla="*/ 16249 w 870023"/>
                <a:gd name="connsiteY1" fmla="*/ 1303730 h 2318208"/>
                <a:gd name="connsiteX2" fmla="*/ 125502 w 870023"/>
                <a:gd name="connsiteY2" fmla="*/ 1044550 h 2318208"/>
                <a:gd name="connsiteX3" fmla="*/ 366514 w 870023"/>
                <a:gd name="connsiteY3" fmla="*/ 851904 h 2318208"/>
                <a:gd name="connsiteX4" fmla="*/ 557605 w 870023"/>
                <a:gd name="connsiteY4" fmla="*/ 702877 h 2318208"/>
                <a:gd name="connsiteX5" fmla="*/ 713833 w 870023"/>
                <a:gd name="connsiteY5" fmla="*/ 515960 h 2318208"/>
                <a:gd name="connsiteX6" fmla="*/ 768583 w 870023"/>
                <a:gd name="connsiteY6" fmla="*/ 356376 h 2318208"/>
                <a:gd name="connsiteX7" fmla="*/ 786587 w 870023"/>
                <a:gd name="connsiteY7" fmla="*/ 194747 h 2318208"/>
                <a:gd name="connsiteX8" fmla="*/ 797717 w 870023"/>
                <a:gd name="connsiteY8" fmla="*/ 18714 h 2318208"/>
                <a:gd name="connsiteX9" fmla="*/ 794198 w 870023"/>
                <a:gd name="connsiteY9" fmla="*/ 9303 h 2318208"/>
                <a:gd name="connsiteX10" fmla="*/ 797636 w 870023"/>
                <a:gd name="connsiteY10" fmla="*/ 301 h 2318208"/>
                <a:gd name="connsiteX11" fmla="*/ 806310 w 870023"/>
                <a:gd name="connsiteY11" fmla="*/ 9221 h 2318208"/>
                <a:gd name="connsiteX12" fmla="*/ 829389 w 870023"/>
                <a:gd name="connsiteY12" fmla="*/ 100634 h 2318208"/>
                <a:gd name="connsiteX13" fmla="*/ 869898 w 870023"/>
                <a:gd name="connsiteY13" fmla="*/ 458674 h 2318208"/>
                <a:gd name="connsiteX14" fmla="*/ 489844 w 870023"/>
                <a:gd name="connsiteY14" fmla="*/ 1030801 h 2318208"/>
                <a:gd name="connsiteX15" fmla="*/ 230746 w 870023"/>
                <a:gd name="connsiteY15" fmla="*/ 1127942 h 2318208"/>
                <a:gd name="connsiteX16" fmla="*/ 75500 w 870023"/>
                <a:gd name="connsiteY16" fmla="*/ 1231549 h 2318208"/>
                <a:gd name="connsiteX17" fmla="*/ 30489 w 870023"/>
                <a:gd name="connsiteY17" fmla="*/ 1344076 h 2318208"/>
                <a:gd name="connsiteX18" fmla="*/ 19195 w 870023"/>
                <a:gd name="connsiteY18" fmla="*/ 1701788 h 2318208"/>
                <a:gd name="connsiteX19" fmla="*/ 11257 w 870023"/>
                <a:gd name="connsiteY19" fmla="*/ 2318190 h 231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70023" h="2318208">
                  <a:moveTo>
                    <a:pt x="11257" y="2318190"/>
                  </a:moveTo>
                  <a:cubicBezTo>
                    <a:pt x="-14113" y="2142157"/>
                    <a:pt x="10520" y="1380985"/>
                    <a:pt x="16249" y="1303730"/>
                  </a:cubicBezTo>
                  <a:cubicBezTo>
                    <a:pt x="23614" y="1205197"/>
                    <a:pt x="61914" y="1120495"/>
                    <a:pt x="125502" y="1044550"/>
                  </a:cubicBezTo>
                  <a:cubicBezTo>
                    <a:pt x="193264" y="963694"/>
                    <a:pt x="281648" y="910418"/>
                    <a:pt x="366514" y="851904"/>
                  </a:cubicBezTo>
                  <a:cubicBezTo>
                    <a:pt x="433130" y="805911"/>
                    <a:pt x="497209" y="757054"/>
                    <a:pt x="557605" y="702877"/>
                  </a:cubicBezTo>
                  <a:cubicBezTo>
                    <a:pt x="618984" y="647882"/>
                    <a:pt x="673242" y="587732"/>
                    <a:pt x="713833" y="515960"/>
                  </a:cubicBezTo>
                  <a:cubicBezTo>
                    <a:pt x="741904" y="466366"/>
                    <a:pt x="757944" y="412108"/>
                    <a:pt x="768583" y="356376"/>
                  </a:cubicBezTo>
                  <a:cubicBezTo>
                    <a:pt x="778813" y="303018"/>
                    <a:pt x="782168" y="248923"/>
                    <a:pt x="786587" y="194747"/>
                  </a:cubicBezTo>
                  <a:cubicBezTo>
                    <a:pt x="791498" y="135906"/>
                    <a:pt x="795753" y="77310"/>
                    <a:pt x="797717" y="18714"/>
                  </a:cubicBezTo>
                  <a:cubicBezTo>
                    <a:pt x="797799" y="15604"/>
                    <a:pt x="795426" y="12413"/>
                    <a:pt x="794198" y="9303"/>
                  </a:cubicBezTo>
                  <a:cubicBezTo>
                    <a:pt x="793871" y="5702"/>
                    <a:pt x="793789" y="1283"/>
                    <a:pt x="797636" y="301"/>
                  </a:cubicBezTo>
                  <a:cubicBezTo>
                    <a:pt x="804592" y="-1500"/>
                    <a:pt x="804919" y="5211"/>
                    <a:pt x="806310" y="9221"/>
                  </a:cubicBezTo>
                  <a:cubicBezTo>
                    <a:pt x="816622" y="39010"/>
                    <a:pt x="823005" y="69863"/>
                    <a:pt x="829389" y="100634"/>
                  </a:cubicBezTo>
                  <a:cubicBezTo>
                    <a:pt x="853858" y="218725"/>
                    <a:pt x="871699" y="337636"/>
                    <a:pt x="869898" y="458674"/>
                  </a:cubicBezTo>
                  <a:cubicBezTo>
                    <a:pt x="865888" y="727265"/>
                    <a:pt x="736912" y="919829"/>
                    <a:pt x="489844" y="1030801"/>
                  </a:cubicBezTo>
                  <a:cubicBezTo>
                    <a:pt x="405469" y="1068692"/>
                    <a:pt x="316757" y="1094798"/>
                    <a:pt x="230746" y="1127942"/>
                  </a:cubicBezTo>
                  <a:cubicBezTo>
                    <a:pt x="182952" y="1146356"/>
                    <a:pt x="111835" y="1193904"/>
                    <a:pt x="75500" y="1231549"/>
                  </a:cubicBezTo>
                  <a:cubicBezTo>
                    <a:pt x="43255" y="1265102"/>
                    <a:pt x="35890" y="1299474"/>
                    <a:pt x="30489" y="1344076"/>
                  </a:cubicBezTo>
                  <a:cubicBezTo>
                    <a:pt x="26151" y="1380166"/>
                    <a:pt x="19686" y="1643274"/>
                    <a:pt x="19195" y="1701788"/>
                  </a:cubicBezTo>
                  <a:cubicBezTo>
                    <a:pt x="18622" y="1765458"/>
                    <a:pt x="11830" y="2321873"/>
                    <a:pt x="11257" y="2318190"/>
                  </a:cubicBezTo>
                  <a:close/>
                </a:path>
              </a:pathLst>
            </a:custGeom>
            <a:solidFill>
              <a:srgbClr val="88AB3F"/>
            </a:solidFill>
            <a:ln w="8182" cap="flat">
              <a:noFill/>
              <a:prstDash val="solid"/>
              <a:miter/>
            </a:ln>
          </p:spPr>
          <p:txBody>
            <a:bodyPr rtlCol="0" anchor="ctr"/>
            <a:lstStyle/>
            <a:p>
              <a:endParaRPr lang="en-US"/>
            </a:p>
          </p:txBody>
        </p:sp>
      </p:grpSp>
      <p:sp>
        <p:nvSpPr>
          <p:cNvPr id="22" name="Freeform 16">
            <a:extLst>
              <a:ext uri="{FF2B5EF4-FFF2-40B4-BE49-F238E27FC236}">
                <a16:creationId xmlns:a16="http://schemas.microsoft.com/office/drawing/2014/main" id="{F15572CE-7D36-430E-99B0-B29BB0FE7B01}"/>
              </a:ext>
            </a:extLst>
          </p:cNvPr>
          <p:cNvSpPr/>
          <p:nvPr/>
        </p:nvSpPr>
        <p:spPr>
          <a:xfrm>
            <a:off x="8609822" y="6013251"/>
            <a:ext cx="3582178" cy="844749"/>
          </a:xfrm>
          <a:custGeom>
            <a:avLst/>
            <a:gdLst>
              <a:gd name="connsiteX0" fmla="*/ 2035402 w 5468347"/>
              <a:gd name="connsiteY0" fmla="*/ 849 h 1582918"/>
              <a:gd name="connsiteX1" fmla="*/ 2596704 w 5468347"/>
              <a:gd name="connsiteY1" fmla="*/ 141538 h 1582918"/>
              <a:gd name="connsiteX2" fmla="*/ 3488648 w 5468347"/>
              <a:gd name="connsiteY2" fmla="*/ 570305 h 1582918"/>
              <a:gd name="connsiteX3" fmla="*/ 5468347 w 5468347"/>
              <a:gd name="connsiteY3" fmla="*/ 1582918 h 1582918"/>
              <a:gd name="connsiteX4" fmla="*/ 3631596 w 5468347"/>
              <a:gd name="connsiteY4" fmla="*/ 1574966 h 1582918"/>
              <a:gd name="connsiteX5" fmla="*/ 3269121 w 5468347"/>
              <a:gd name="connsiteY5" fmla="*/ 1173092 h 1582918"/>
              <a:gd name="connsiteX6" fmla="*/ 3214235 w 5468347"/>
              <a:gd name="connsiteY6" fmla="*/ 1161143 h 1582918"/>
              <a:gd name="connsiteX7" fmla="*/ 2448153 w 5468347"/>
              <a:gd name="connsiteY7" fmla="*/ 854408 h 1582918"/>
              <a:gd name="connsiteX8" fmla="*/ 1572398 w 5468347"/>
              <a:gd name="connsiteY8" fmla="*/ 937852 h 1582918"/>
              <a:gd name="connsiteX9" fmla="*/ 1281447 w 5468347"/>
              <a:gd name="connsiteY9" fmla="*/ 827716 h 1582918"/>
              <a:gd name="connsiteX10" fmla="*/ 158263 w 5468347"/>
              <a:gd name="connsiteY10" fmla="*/ 615914 h 1582918"/>
              <a:gd name="connsiteX11" fmla="*/ 231087 w 5468347"/>
              <a:gd name="connsiteY11" fmla="*/ 457382 h 1582918"/>
              <a:gd name="connsiteX12" fmla="*/ 1414 w 5468347"/>
              <a:gd name="connsiteY12" fmla="*/ 410090 h 1582918"/>
              <a:gd name="connsiteX13" fmla="*/ 417937 w 5468347"/>
              <a:gd name="connsiteY13" fmla="*/ 270533 h 1582918"/>
              <a:gd name="connsiteX14" fmla="*/ 1051890 w 5468347"/>
              <a:gd name="connsiteY14" fmla="*/ 437363 h 1582918"/>
              <a:gd name="connsiteX15" fmla="*/ 1549535 w 5468347"/>
              <a:gd name="connsiteY15" fmla="*/ 367846 h 1582918"/>
              <a:gd name="connsiteX16" fmla="*/ 1138815 w 5468347"/>
              <a:gd name="connsiteY16" fmla="*/ 345621 h 1582918"/>
              <a:gd name="connsiteX17" fmla="*/ 991889 w 5468347"/>
              <a:gd name="connsiteY17" fmla="*/ 115890 h 1582918"/>
              <a:gd name="connsiteX18" fmla="*/ 1647486 w 5468347"/>
              <a:gd name="connsiteY18" fmla="*/ 92040 h 1582918"/>
              <a:gd name="connsiteX19" fmla="*/ 2035402 w 5468347"/>
              <a:gd name="connsiteY19" fmla="*/ 849 h 1582918"/>
              <a:gd name="connsiteX0" fmla="*/ 2035402 w 5468347"/>
              <a:gd name="connsiteY0" fmla="*/ 849 h 1582918"/>
              <a:gd name="connsiteX1" fmla="*/ 2596704 w 5468347"/>
              <a:gd name="connsiteY1" fmla="*/ 141538 h 1582918"/>
              <a:gd name="connsiteX2" fmla="*/ 3488648 w 5468347"/>
              <a:gd name="connsiteY2" fmla="*/ 570305 h 1582918"/>
              <a:gd name="connsiteX3" fmla="*/ 5468347 w 5468347"/>
              <a:gd name="connsiteY3" fmla="*/ 1582918 h 1582918"/>
              <a:gd name="connsiteX4" fmla="*/ 3631596 w 5468347"/>
              <a:gd name="connsiteY4" fmla="*/ 1574966 h 1582918"/>
              <a:gd name="connsiteX5" fmla="*/ 3214235 w 5468347"/>
              <a:gd name="connsiteY5" fmla="*/ 1161143 h 1582918"/>
              <a:gd name="connsiteX6" fmla="*/ 2448153 w 5468347"/>
              <a:gd name="connsiteY6" fmla="*/ 854408 h 1582918"/>
              <a:gd name="connsiteX7" fmla="*/ 1572398 w 5468347"/>
              <a:gd name="connsiteY7" fmla="*/ 937852 h 1582918"/>
              <a:gd name="connsiteX8" fmla="*/ 1281447 w 5468347"/>
              <a:gd name="connsiteY8" fmla="*/ 827716 h 1582918"/>
              <a:gd name="connsiteX9" fmla="*/ 158263 w 5468347"/>
              <a:gd name="connsiteY9" fmla="*/ 615914 h 1582918"/>
              <a:gd name="connsiteX10" fmla="*/ 231087 w 5468347"/>
              <a:gd name="connsiteY10" fmla="*/ 457382 h 1582918"/>
              <a:gd name="connsiteX11" fmla="*/ 1414 w 5468347"/>
              <a:gd name="connsiteY11" fmla="*/ 410090 h 1582918"/>
              <a:gd name="connsiteX12" fmla="*/ 417937 w 5468347"/>
              <a:gd name="connsiteY12" fmla="*/ 270533 h 1582918"/>
              <a:gd name="connsiteX13" fmla="*/ 1051890 w 5468347"/>
              <a:gd name="connsiteY13" fmla="*/ 437363 h 1582918"/>
              <a:gd name="connsiteX14" fmla="*/ 1549535 w 5468347"/>
              <a:gd name="connsiteY14" fmla="*/ 367846 h 1582918"/>
              <a:gd name="connsiteX15" fmla="*/ 1138815 w 5468347"/>
              <a:gd name="connsiteY15" fmla="*/ 345621 h 1582918"/>
              <a:gd name="connsiteX16" fmla="*/ 991889 w 5468347"/>
              <a:gd name="connsiteY16" fmla="*/ 115890 h 1582918"/>
              <a:gd name="connsiteX17" fmla="*/ 1647486 w 5468347"/>
              <a:gd name="connsiteY17" fmla="*/ 92040 h 1582918"/>
              <a:gd name="connsiteX18" fmla="*/ 2035402 w 5468347"/>
              <a:gd name="connsiteY18" fmla="*/ 849 h 1582918"/>
              <a:gd name="connsiteX0" fmla="*/ 2035402 w 5468347"/>
              <a:gd name="connsiteY0" fmla="*/ 849 h 1582918"/>
              <a:gd name="connsiteX1" fmla="*/ 2596704 w 5468347"/>
              <a:gd name="connsiteY1" fmla="*/ 141538 h 1582918"/>
              <a:gd name="connsiteX2" fmla="*/ 3488648 w 5468347"/>
              <a:gd name="connsiteY2" fmla="*/ 570305 h 1582918"/>
              <a:gd name="connsiteX3" fmla="*/ 5468347 w 5468347"/>
              <a:gd name="connsiteY3" fmla="*/ 1582918 h 1582918"/>
              <a:gd name="connsiteX4" fmla="*/ 4021210 w 5468347"/>
              <a:gd name="connsiteY4" fmla="*/ 1574966 h 1582918"/>
              <a:gd name="connsiteX5" fmla="*/ 3214235 w 5468347"/>
              <a:gd name="connsiteY5" fmla="*/ 1161143 h 1582918"/>
              <a:gd name="connsiteX6" fmla="*/ 2448153 w 5468347"/>
              <a:gd name="connsiteY6" fmla="*/ 854408 h 1582918"/>
              <a:gd name="connsiteX7" fmla="*/ 1572398 w 5468347"/>
              <a:gd name="connsiteY7" fmla="*/ 937852 h 1582918"/>
              <a:gd name="connsiteX8" fmla="*/ 1281447 w 5468347"/>
              <a:gd name="connsiteY8" fmla="*/ 827716 h 1582918"/>
              <a:gd name="connsiteX9" fmla="*/ 158263 w 5468347"/>
              <a:gd name="connsiteY9" fmla="*/ 615914 h 1582918"/>
              <a:gd name="connsiteX10" fmla="*/ 231087 w 5468347"/>
              <a:gd name="connsiteY10" fmla="*/ 457382 h 1582918"/>
              <a:gd name="connsiteX11" fmla="*/ 1414 w 5468347"/>
              <a:gd name="connsiteY11" fmla="*/ 410090 h 1582918"/>
              <a:gd name="connsiteX12" fmla="*/ 417937 w 5468347"/>
              <a:gd name="connsiteY12" fmla="*/ 270533 h 1582918"/>
              <a:gd name="connsiteX13" fmla="*/ 1051890 w 5468347"/>
              <a:gd name="connsiteY13" fmla="*/ 437363 h 1582918"/>
              <a:gd name="connsiteX14" fmla="*/ 1549535 w 5468347"/>
              <a:gd name="connsiteY14" fmla="*/ 367846 h 1582918"/>
              <a:gd name="connsiteX15" fmla="*/ 1138815 w 5468347"/>
              <a:gd name="connsiteY15" fmla="*/ 345621 h 1582918"/>
              <a:gd name="connsiteX16" fmla="*/ 991889 w 5468347"/>
              <a:gd name="connsiteY16" fmla="*/ 115890 h 1582918"/>
              <a:gd name="connsiteX17" fmla="*/ 1647486 w 5468347"/>
              <a:gd name="connsiteY17" fmla="*/ 92040 h 1582918"/>
              <a:gd name="connsiteX18" fmla="*/ 2035402 w 5468347"/>
              <a:gd name="connsiteY18" fmla="*/ 849 h 1582918"/>
              <a:gd name="connsiteX0" fmla="*/ 2035402 w 5468347"/>
              <a:gd name="connsiteY0" fmla="*/ 849 h 1590869"/>
              <a:gd name="connsiteX1" fmla="*/ 2596704 w 5468347"/>
              <a:gd name="connsiteY1" fmla="*/ 141538 h 1590869"/>
              <a:gd name="connsiteX2" fmla="*/ 3488648 w 5468347"/>
              <a:gd name="connsiteY2" fmla="*/ 570305 h 1590869"/>
              <a:gd name="connsiteX3" fmla="*/ 5468347 w 5468347"/>
              <a:gd name="connsiteY3" fmla="*/ 1582918 h 1590869"/>
              <a:gd name="connsiteX4" fmla="*/ 3862184 w 5468347"/>
              <a:gd name="connsiteY4" fmla="*/ 1590869 h 1590869"/>
              <a:gd name="connsiteX5" fmla="*/ 3214235 w 5468347"/>
              <a:gd name="connsiteY5" fmla="*/ 1161143 h 1590869"/>
              <a:gd name="connsiteX6" fmla="*/ 2448153 w 5468347"/>
              <a:gd name="connsiteY6" fmla="*/ 854408 h 1590869"/>
              <a:gd name="connsiteX7" fmla="*/ 1572398 w 5468347"/>
              <a:gd name="connsiteY7" fmla="*/ 937852 h 1590869"/>
              <a:gd name="connsiteX8" fmla="*/ 1281447 w 5468347"/>
              <a:gd name="connsiteY8" fmla="*/ 827716 h 1590869"/>
              <a:gd name="connsiteX9" fmla="*/ 158263 w 5468347"/>
              <a:gd name="connsiteY9" fmla="*/ 615914 h 1590869"/>
              <a:gd name="connsiteX10" fmla="*/ 231087 w 5468347"/>
              <a:gd name="connsiteY10" fmla="*/ 457382 h 1590869"/>
              <a:gd name="connsiteX11" fmla="*/ 1414 w 5468347"/>
              <a:gd name="connsiteY11" fmla="*/ 410090 h 1590869"/>
              <a:gd name="connsiteX12" fmla="*/ 417937 w 5468347"/>
              <a:gd name="connsiteY12" fmla="*/ 270533 h 1590869"/>
              <a:gd name="connsiteX13" fmla="*/ 1051890 w 5468347"/>
              <a:gd name="connsiteY13" fmla="*/ 437363 h 1590869"/>
              <a:gd name="connsiteX14" fmla="*/ 1549535 w 5468347"/>
              <a:gd name="connsiteY14" fmla="*/ 367846 h 1590869"/>
              <a:gd name="connsiteX15" fmla="*/ 1138815 w 5468347"/>
              <a:gd name="connsiteY15" fmla="*/ 345621 h 1590869"/>
              <a:gd name="connsiteX16" fmla="*/ 991889 w 5468347"/>
              <a:gd name="connsiteY16" fmla="*/ 115890 h 1590869"/>
              <a:gd name="connsiteX17" fmla="*/ 1647486 w 5468347"/>
              <a:gd name="connsiteY17" fmla="*/ 92040 h 1590869"/>
              <a:gd name="connsiteX18" fmla="*/ 2035402 w 5468347"/>
              <a:gd name="connsiteY18" fmla="*/ 849 h 1590869"/>
              <a:gd name="connsiteX0" fmla="*/ 2035402 w 5468347"/>
              <a:gd name="connsiteY0" fmla="*/ 849 h 1590869"/>
              <a:gd name="connsiteX1" fmla="*/ 2596704 w 5468347"/>
              <a:gd name="connsiteY1" fmla="*/ 141538 h 1590869"/>
              <a:gd name="connsiteX2" fmla="*/ 3488648 w 5468347"/>
              <a:gd name="connsiteY2" fmla="*/ 570305 h 1590869"/>
              <a:gd name="connsiteX3" fmla="*/ 5468347 w 5468347"/>
              <a:gd name="connsiteY3" fmla="*/ 1582918 h 1590869"/>
              <a:gd name="connsiteX4" fmla="*/ 3862184 w 5468347"/>
              <a:gd name="connsiteY4" fmla="*/ 1590869 h 1590869"/>
              <a:gd name="connsiteX5" fmla="*/ 3214235 w 5468347"/>
              <a:gd name="connsiteY5" fmla="*/ 1161143 h 1590869"/>
              <a:gd name="connsiteX6" fmla="*/ 2448153 w 5468347"/>
              <a:gd name="connsiteY6" fmla="*/ 854408 h 1590869"/>
              <a:gd name="connsiteX7" fmla="*/ 1572398 w 5468347"/>
              <a:gd name="connsiteY7" fmla="*/ 937852 h 1590869"/>
              <a:gd name="connsiteX8" fmla="*/ 1281447 w 5468347"/>
              <a:gd name="connsiteY8" fmla="*/ 827716 h 1590869"/>
              <a:gd name="connsiteX9" fmla="*/ 158263 w 5468347"/>
              <a:gd name="connsiteY9" fmla="*/ 615914 h 1590869"/>
              <a:gd name="connsiteX10" fmla="*/ 231087 w 5468347"/>
              <a:gd name="connsiteY10" fmla="*/ 457382 h 1590869"/>
              <a:gd name="connsiteX11" fmla="*/ 1414 w 5468347"/>
              <a:gd name="connsiteY11" fmla="*/ 410090 h 1590869"/>
              <a:gd name="connsiteX12" fmla="*/ 417937 w 5468347"/>
              <a:gd name="connsiteY12" fmla="*/ 270533 h 1590869"/>
              <a:gd name="connsiteX13" fmla="*/ 1051890 w 5468347"/>
              <a:gd name="connsiteY13" fmla="*/ 437363 h 1590869"/>
              <a:gd name="connsiteX14" fmla="*/ 1549535 w 5468347"/>
              <a:gd name="connsiteY14" fmla="*/ 367846 h 1590869"/>
              <a:gd name="connsiteX15" fmla="*/ 1138815 w 5468347"/>
              <a:gd name="connsiteY15" fmla="*/ 345621 h 1590869"/>
              <a:gd name="connsiteX16" fmla="*/ 991889 w 5468347"/>
              <a:gd name="connsiteY16" fmla="*/ 115890 h 1590869"/>
              <a:gd name="connsiteX17" fmla="*/ 1647486 w 5468347"/>
              <a:gd name="connsiteY17" fmla="*/ 92040 h 1590869"/>
              <a:gd name="connsiteX18" fmla="*/ 2035402 w 5468347"/>
              <a:gd name="connsiteY18" fmla="*/ 849 h 159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68347" h="1590869">
                <a:moveTo>
                  <a:pt x="2035402" y="849"/>
                </a:moveTo>
                <a:cubicBezTo>
                  <a:pt x="2197434" y="-5873"/>
                  <a:pt x="2388365" y="26053"/>
                  <a:pt x="2596704" y="141538"/>
                </a:cubicBezTo>
                <a:cubicBezTo>
                  <a:pt x="2882877" y="296530"/>
                  <a:pt x="3113344" y="409742"/>
                  <a:pt x="3488648" y="570305"/>
                </a:cubicBezTo>
                <a:lnTo>
                  <a:pt x="5468347" y="1582918"/>
                </a:lnTo>
                <a:lnTo>
                  <a:pt x="3862184" y="1590869"/>
                </a:lnTo>
                <a:cubicBezTo>
                  <a:pt x="3609095" y="1421123"/>
                  <a:pt x="3449907" y="1283886"/>
                  <a:pt x="3214235" y="1161143"/>
                </a:cubicBezTo>
                <a:cubicBezTo>
                  <a:pt x="2978563" y="1038400"/>
                  <a:pt x="2766821" y="883267"/>
                  <a:pt x="2448153" y="854408"/>
                </a:cubicBezTo>
                <a:cubicBezTo>
                  <a:pt x="2143410" y="808837"/>
                  <a:pt x="1776133" y="951121"/>
                  <a:pt x="1572398" y="937852"/>
                </a:cubicBezTo>
                <a:cubicBezTo>
                  <a:pt x="1505125" y="926208"/>
                  <a:pt x="1357077" y="858858"/>
                  <a:pt x="1281447" y="827716"/>
                </a:cubicBezTo>
                <a:cubicBezTo>
                  <a:pt x="885698" y="751545"/>
                  <a:pt x="570724" y="664232"/>
                  <a:pt x="158263" y="615914"/>
                </a:cubicBezTo>
                <a:cubicBezTo>
                  <a:pt x="86907" y="604850"/>
                  <a:pt x="149248" y="490730"/>
                  <a:pt x="231087" y="457382"/>
                </a:cubicBezTo>
                <a:lnTo>
                  <a:pt x="1414" y="410090"/>
                </a:lnTo>
                <a:cubicBezTo>
                  <a:pt x="-19437" y="255872"/>
                  <a:pt x="193679" y="238135"/>
                  <a:pt x="417937" y="270533"/>
                </a:cubicBezTo>
                <a:cubicBezTo>
                  <a:pt x="654322" y="317787"/>
                  <a:pt x="815504" y="362256"/>
                  <a:pt x="1051890" y="437363"/>
                </a:cubicBezTo>
                <a:cubicBezTo>
                  <a:pt x="1217771" y="414191"/>
                  <a:pt x="1436574" y="452295"/>
                  <a:pt x="1549535" y="367846"/>
                </a:cubicBezTo>
                <a:cubicBezTo>
                  <a:pt x="1412629" y="360438"/>
                  <a:pt x="1256225" y="378097"/>
                  <a:pt x="1138815" y="345621"/>
                </a:cubicBezTo>
                <a:cubicBezTo>
                  <a:pt x="1000710" y="335892"/>
                  <a:pt x="896026" y="181325"/>
                  <a:pt x="991889" y="115890"/>
                </a:cubicBezTo>
                <a:cubicBezTo>
                  <a:pt x="1199280" y="54090"/>
                  <a:pt x="1518085" y="131556"/>
                  <a:pt x="1647486" y="92040"/>
                </a:cubicBezTo>
                <a:cubicBezTo>
                  <a:pt x="1740234" y="52939"/>
                  <a:pt x="1873369" y="7571"/>
                  <a:pt x="2035402" y="849"/>
                </a:cubicBezTo>
                <a:close/>
              </a:path>
            </a:pathLst>
          </a:custGeom>
          <a:solidFill>
            <a:srgbClr val="FDCBA3"/>
          </a:solidFill>
          <a:ln w="9525" cap="flat">
            <a:noFill/>
            <a:prstDash val="solid"/>
            <a:miter/>
          </a:ln>
        </p:spPr>
        <p:txBody>
          <a:bodyPr rtlCol="0" anchor="ctr"/>
          <a:lstStyle/>
          <a:p>
            <a:endParaRPr lang="ko-KR" altLang="en-US" dirty="0">
              <a:solidFill>
                <a:schemeClr val="tx1"/>
              </a:solidFill>
            </a:endParaRPr>
          </a:p>
        </p:txBody>
      </p:sp>
      <p:sp>
        <p:nvSpPr>
          <p:cNvPr id="23" name="Freeform 20">
            <a:extLst>
              <a:ext uri="{FF2B5EF4-FFF2-40B4-BE49-F238E27FC236}">
                <a16:creationId xmlns:a16="http://schemas.microsoft.com/office/drawing/2014/main" id="{1228B43A-812A-4463-8CCA-19B260267E3B}"/>
              </a:ext>
            </a:extLst>
          </p:cNvPr>
          <p:cNvSpPr/>
          <p:nvPr/>
        </p:nvSpPr>
        <p:spPr>
          <a:xfrm rot="10800000">
            <a:off x="6341767" y="3951684"/>
            <a:ext cx="3582178" cy="844749"/>
          </a:xfrm>
          <a:custGeom>
            <a:avLst/>
            <a:gdLst>
              <a:gd name="connsiteX0" fmla="*/ 2035402 w 5468347"/>
              <a:gd name="connsiteY0" fmla="*/ 849 h 1582918"/>
              <a:gd name="connsiteX1" fmla="*/ 2596704 w 5468347"/>
              <a:gd name="connsiteY1" fmla="*/ 141538 h 1582918"/>
              <a:gd name="connsiteX2" fmla="*/ 3488648 w 5468347"/>
              <a:gd name="connsiteY2" fmla="*/ 570305 h 1582918"/>
              <a:gd name="connsiteX3" fmla="*/ 5468347 w 5468347"/>
              <a:gd name="connsiteY3" fmla="*/ 1582918 h 1582918"/>
              <a:gd name="connsiteX4" fmla="*/ 3631596 w 5468347"/>
              <a:gd name="connsiteY4" fmla="*/ 1574966 h 1582918"/>
              <a:gd name="connsiteX5" fmla="*/ 3269121 w 5468347"/>
              <a:gd name="connsiteY5" fmla="*/ 1173092 h 1582918"/>
              <a:gd name="connsiteX6" fmla="*/ 3214235 w 5468347"/>
              <a:gd name="connsiteY6" fmla="*/ 1161143 h 1582918"/>
              <a:gd name="connsiteX7" fmla="*/ 2448153 w 5468347"/>
              <a:gd name="connsiteY7" fmla="*/ 854408 h 1582918"/>
              <a:gd name="connsiteX8" fmla="*/ 1572398 w 5468347"/>
              <a:gd name="connsiteY8" fmla="*/ 937852 h 1582918"/>
              <a:gd name="connsiteX9" fmla="*/ 1281447 w 5468347"/>
              <a:gd name="connsiteY9" fmla="*/ 827716 h 1582918"/>
              <a:gd name="connsiteX10" fmla="*/ 158263 w 5468347"/>
              <a:gd name="connsiteY10" fmla="*/ 615914 h 1582918"/>
              <a:gd name="connsiteX11" fmla="*/ 231087 w 5468347"/>
              <a:gd name="connsiteY11" fmla="*/ 457382 h 1582918"/>
              <a:gd name="connsiteX12" fmla="*/ 1414 w 5468347"/>
              <a:gd name="connsiteY12" fmla="*/ 410090 h 1582918"/>
              <a:gd name="connsiteX13" fmla="*/ 417937 w 5468347"/>
              <a:gd name="connsiteY13" fmla="*/ 270533 h 1582918"/>
              <a:gd name="connsiteX14" fmla="*/ 1051890 w 5468347"/>
              <a:gd name="connsiteY14" fmla="*/ 437363 h 1582918"/>
              <a:gd name="connsiteX15" fmla="*/ 1549535 w 5468347"/>
              <a:gd name="connsiteY15" fmla="*/ 367846 h 1582918"/>
              <a:gd name="connsiteX16" fmla="*/ 1138815 w 5468347"/>
              <a:gd name="connsiteY16" fmla="*/ 345621 h 1582918"/>
              <a:gd name="connsiteX17" fmla="*/ 991889 w 5468347"/>
              <a:gd name="connsiteY17" fmla="*/ 115890 h 1582918"/>
              <a:gd name="connsiteX18" fmla="*/ 1647486 w 5468347"/>
              <a:gd name="connsiteY18" fmla="*/ 92040 h 1582918"/>
              <a:gd name="connsiteX19" fmla="*/ 2035402 w 5468347"/>
              <a:gd name="connsiteY19" fmla="*/ 849 h 1582918"/>
              <a:gd name="connsiteX0" fmla="*/ 2035402 w 5468347"/>
              <a:gd name="connsiteY0" fmla="*/ 849 h 1582918"/>
              <a:gd name="connsiteX1" fmla="*/ 2596704 w 5468347"/>
              <a:gd name="connsiteY1" fmla="*/ 141538 h 1582918"/>
              <a:gd name="connsiteX2" fmla="*/ 3488648 w 5468347"/>
              <a:gd name="connsiteY2" fmla="*/ 570305 h 1582918"/>
              <a:gd name="connsiteX3" fmla="*/ 5468347 w 5468347"/>
              <a:gd name="connsiteY3" fmla="*/ 1582918 h 1582918"/>
              <a:gd name="connsiteX4" fmla="*/ 3631596 w 5468347"/>
              <a:gd name="connsiteY4" fmla="*/ 1574966 h 1582918"/>
              <a:gd name="connsiteX5" fmla="*/ 3214235 w 5468347"/>
              <a:gd name="connsiteY5" fmla="*/ 1161143 h 1582918"/>
              <a:gd name="connsiteX6" fmla="*/ 2448153 w 5468347"/>
              <a:gd name="connsiteY6" fmla="*/ 854408 h 1582918"/>
              <a:gd name="connsiteX7" fmla="*/ 1572398 w 5468347"/>
              <a:gd name="connsiteY7" fmla="*/ 937852 h 1582918"/>
              <a:gd name="connsiteX8" fmla="*/ 1281447 w 5468347"/>
              <a:gd name="connsiteY8" fmla="*/ 827716 h 1582918"/>
              <a:gd name="connsiteX9" fmla="*/ 158263 w 5468347"/>
              <a:gd name="connsiteY9" fmla="*/ 615914 h 1582918"/>
              <a:gd name="connsiteX10" fmla="*/ 231087 w 5468347"/>
              <a:gd name="connsiteY10" fmla="*/ 457382 h 1582918"/>
              <a:gd name="connsiteX11" fmla="*/ 1414 w 5468347"/>
              <a:gd name="connsiteY11" fmla="*/ 410090 h 1582918"/>
              <a:gd name="connsiteX12" fmla="*/ 417937 w 5468347"/>
              <a:gd name="connsiteY12" fmla="*/ 270533 h 1582918"/>
              <a:gd name="connsiteX13" fmla="*/ 1051890 w 5468347"/>
              <a:gd name="connsiteY13" fmla="*/ 437363 h 1582918"/>
              <a:gd name="connsiteX14" fmla="*/ 1549535 w 5468347"/>
              <a:gd name="connsiteY14" fmla="*/ 367846 h 1582918"/>
              <a:gd name="connsiteX15" fmla="*/ 1138815 w 5468347"/>
              <a:gd name="connsiteY15" fmla="*/ 345621 h 1582918"/>
              <a:gd name="connsiteX16" fmla="*/ 991889 w 5468347"/>
              <a:gd name="connsiteY16" fmla="*/ 115890 h 1582918"/>
              <a:gd name="connsiteX17" fmla="*/ 1647486 w 5468347"/>
              <a:gd name="connsiteY17" fmla="*/ 92040 h 1582918"/>
              <a:gd name="connsiteX18" fmla="*/ 2035402 w 5468347"/>
              <a:gd name="connsiteY18" fmla="*/ 849 h 1582918"/>
              <a:gd name="connsiteX0" fmla="*/ 2035402 w 5468347"/>
              <a:gd name="connsiteY0" fmla="*/ 849 h 1582918"/>
              <a:gd name="connsiteX1" fmla="*/ 2596704 w 5468347"/>
              <a:gd name="connsiteY1" fmla="*/ 141538 h 1582918"/>
              <a:gd name="connsiteX2" fmla="*/ 3488648 w 5468347"/>
              <a:gd name="connsiteY2" fmla="*/ 570305 h 1582918"/>
              <a:gd name="connsiteX3" fmla="*/ 5468347 w 5468347"/>
              <a:gd name="connsiteY3" fmla="*/ 1582918 h 1582918"/>
              <a:gd name="connsiteX4" fmla="*/ 4021210 w 5468347"/>
              <a:gd name="connsiteY4" fmla="*/ 1574966 h 1582918"/>
              <a:gd name="connsiteX5" fmla="*/ 3214235 w 5468347"/>
              <a:gd name="connsiteY5" fmla="*/ 1161143 h 1582918"/>
              <a:gd name="connsiteX6" fmla="*/ 2448153 w 5468347"/>
              <a:gd name="connsiteY6" fmla="*/ 854408 h 1582918"/>
              <a:gd name="connsiteX7" fmla="*/ 1572398 w 5468347"/>
              <a:gd name="connsiteY7" fmla="*/ 937852 h 1582918"/>
              <a:gd name="connsiteX8" fmla="*/ 1281447 w 5468347"/>
              <a:gd name="connsiteY8" fmla="*/ 827716 h 1582918"/>
              <a:gd name="connsiteX9" fmla="*/ 158263 w 5468347"/>
              <a:gd name="connsiteY9" fmla="*/ 615914 h 1582918"/>
              <a:gd name="connsiteX10" fmla="*/ 231087 w 5468347"/>
              <a:gd name="connsiteY10" fmla="*/ 457382 h 1582918"/>
              <a:gd name="connsiteX11" fmla="*/ 1414 w 5468347"/>
              <a:gd name="connsiteY11" fmla="*/ 410090 h 1582918"/>
              <a:gd name="connsiteX12" fmla="*/ 417937 w 5468347"/>
              <a:gd name="connsiteY12" fmla="*/ 270533 h 1582918"/>
              <a:gd name="connsiteX13" fmla="*/ 1051890 w 5468347"/>
              <a:gd name="connsiteY13" fmla="*/ 437363 h 1582918"/>
              <a:gd name="connsiteX14" fmla="*/ 1549535 w 5468347"/>
              <a:gd name="connsiteY14" fmla="*/ 367846 h 1582918"/>
              <a:gd name="connsiteX15" fmla="*/ 1138815 w 5468347"/>
              <a:gd name="connsiteY15" fmla="*/ 345621 h 1582918"/>
              <a:gd name="connsiteX16" fmla="*/ 991889 w 5468347"/>
              <a:gd name="connsiteY16" fmla="*/ 115890 h 1582918"/>
              <a:gd name="connsiteX17" fmla="*/ 1647486 w 5468347"/>
              <a:gd name="connsiteY17" fmla="*/ 92040 h 1582918"/>
              <a:gd name="connsiteX18" fmla="*/ 2035402 w 5468347"/>
              <a:gd name="connsiteY18" fmla="*/ 849 h 1582918"/>
              <a:gd name="connsiteX0" fmla="*/ 2035402 w 5468347"/>
              <a:gd name="connsiteY0" fmla="*/ 849 h 1590869"/>
              <a:gd name="connsiteX1" fmla="*/ 2596704 w 5468347"/>
              <a:gd name="connsiteY1" fmla="*/ 141538 h 1590869"/>
              <a:gd name="connsiteX2" fmla="*/ 3488648 w 5468347"/>
              <a:gd name="connsiteY2" fmla="*/ 570305 h 1590869"/>
              <a:gd name="connsiteX3" fmla="*/ 5468347 w 5468347"/>
              <a:gd name="connsiteY3" fmla="*/ 1582918 h 1590869"/>
              <a:gd name="connsiteX4" fmla="*/ 3862184 w 5468347"/>
              <a:gd name="connsiteY4" fmla="*/ 1590869 h 1590869"/>
              <a:gd name="connsiteX5" fmla="*/ 3214235 w 5468347"/>
              <a:gd name="connsiteY5" fmla="*/ 1161143 h 1590869"/>
              <a:gd name="connsiteX6" fmla="*/ 2448153 w 5468347"/>
              <a:gd name="connsiteY6" fmla="*/ 854408 h 1590869"/>
              <a:gd name="connsiteX7" fmla="*/ 1572398 w 5468347"/>
              <a:gd name="connsiteY7" fmla="*/ 937852 h 1590869"/>
              <a:gd name="connsiteX8" fmla="*/ 1281447 w 5468347"/>
              <a:gd name="connsiteY8" fmla="*/ 827716 h 1590869"/>
              <a:gd name="connsiteX9" fmla="*/ 158263 w 5468347"/>
              <a:gd name="connsiteY9" fmla="*/ 615914 h 1590869"/>
              <a:gd name="connsiteX10" fmla="*/ 231087 w 5468347"/>
              <a:gd name="connsiteY10" fmla="*/ 457382 h 1590869"/>
              <a:gd name="connsiteX11" fmla="*/ 1414 w 5468347"/>
              <a:gd name="connsiteY11" fmla="*/ 410090 h 1590869"/>
              <a:gd name="connsiteX12" fmla="*/ 417937 w 5468347"/>
              <a:gd name="connsiteY12" fmla="*/ 270533 h 1590869"/>
              <a:gd name="connsiteX13" fmla="*/ 1051890 w 5468347"/>
              <a:gd name="connsiteY13" fmla="*/ 437363 h 1590869"/>
              <a:gd name="connsiteX14" fmla="*/ 1549535 w 5468347"/>
              <a:gd name="connsiteY14" fmla="*/ 367846 h 1590869"/>
              <a:gd name="connsiteX15" fmla="*/ 1138815 w 5468347"/>
              <a:gd name="connsiteY15" fmla="*/ 345621 h 1590869"/>
              <a:gd name="connsiteX16" fmla="*/ 991889 w 5468347"/>
              <a:gd name="connsiteY16" fmla="*/ 115890 h 1590869"/>
              <a:gd name="connsiteX17" fmla="*/ 1647486 w 5468347"/>
              <a:gd name="connsiteY17" fmla="*/ 92040 h 1590869"/>
              <a:gd name="connsiteX18" fmla="*/ 2035402 w 5468347"/>
              <a:gd name="connsiteY18" fmla="*/ 849 h 1590869"/>
              <a:gd name="connsiteX0" fmla="*/ 2035402 w 5468347"/>
              <a:gd name="connsiteY0" fmla="*/ 849 h 1590869"/>
              <a:gd name="connsiteX1" fmla="*/ 2596704 w 5468347"/>
              <a:gd name="connsiteY1" fmla="*/ 141538 h 1590869"/>
              <a:gd name="connsiteX2" fmla="*/ 3488648 w 5468347"/>
              <a:gd name="connsiteY2" fmla="*/ 570305 h 1590869"/>
              <a:gd name="connsiteX3" fmla="*/ 5468347 w 5468347"/>
              <a:gd name="connsiteY3" fmla="*/ 1582918 h 1590869"/>
              <a:gd name="connsiteX4" fmla="*/ 3862184 w 5468347"/>
              <a:gd name="connsiteY4" fmla="*/ 1590869 h 1590869"/>
              <a:gd name="connsiteX5" fmla="*/ 3214235 w 5468347"/>
              <a:gd name="connsiteY5" fmla="*/ 1161143 h 1590869"/>
              <a:gd name="connsiteX6" fmla="*/ 2448153 w 5468347"/>
              <a:gd name="connsiteY6" fmla="*/ 854408 h 1590869"/>
              <a:gd name="connsiteX7" fmla="*/ 1572398 w 5468347"/>
              <a:gd name="connsiteY7" fmla="*/ 937852 h 1590869"/>
              <a:gd name="connsiteX8" fmla="*/ 1281447 w 5468347"/>
              <a:gd name="connsiteY8" fmla="*/ 827716 h 1590869"/>
              <a:gd name="connsiteX9" fmla="*/ 158263 w 5468347"/>
              <a:gd name="connsiteY9" fmla="*/ 615914 h 1590869"/>
              <a:gd name="connsiteX10" fmla="*/ 231087 w 5468347"/>
              <a:gd name="connsiteY10" fmla="*/ 457382 h 1590869"/>
              <a:gd name="connsiteX11" fmla="*/ 1414 w 5468347"/>
              <a:gd name="connsiteY11" fmla="*/ 410090 h 1590869"/>
              <a:gd name="connsiteX12" fmla="*/ 417937 w 5468347"/>
              <a:gd name="connsiteY12" fmla="*/ 270533 h 1590869"/>
              <a:gd name="connsiteX13" fmla="*/ 1051890 w 5468347"/>
              <a:gd name="connsiteY13" fmla="*/ 437363 h 1590869"/>
              <a:gd name="connsiteX14" fmla="*/ 1549535 w 5468347"/>
              <a:gd name="connsiteY14" fmla="*/ 367846 h 1590869"/>
              <a:gd name="connsiteX15" fmla="*/ 1138815 w 5468347"/>
              <a:gd name="connsiteY15" fmla="*/ 345621 h 1590869"/>
              <a:gd name="connsiteX16" fmla="*/ 991889 w 5468347"/>
              <a:gd name="connsiteY16" fmla="*/ 115890 h 1590869"/>
              <a:gd name="connsiteX17" fmla="*/ 1647486 w 5468347"/>
              <a:gd name="connsiteY17" fmla="*/ 92040 h 1590869"/>
              <a:gd name="connsiteX18" fmla="*/ 2035402 w 5468347"/>
              <a:gd name="connsiteY18" fmla="*/ 849 h 159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68347" h="1590869">
                <a:moveTo>
                  <a:pt x="2035402" y="849"/>
                </a:moveTo>
                <a:cubicBezTo>
                  <a:pt x="2197434" y="-5873"/>
                  <a:pt x="2388365" y="26053"/>
                  <a:pt x="2596704" y="141538"/>
                </a:cubicBezTo>
                <a:cubicBezTo>
                  <a:pt x="2882877" y="296530"/>
                  <a:pt x="3113344" y="409742"/>
                  <a:pt x="3488648" y="570305"/>
                </a:cubicBezTo>
                <a:lnTo>
                  <a:pt x="5468347" y="1582918"/>
                </a:lnTo>
                <a:lnTo>
                  <a:pt x="3862184" y="1590869"/>
                </a:lnTo>
                <a:cubicBezTo>
                  <a:pt x="3609095" y="1421123"/>
                  <a:pt x="3449907" y="1283886"/>
                  <a:pt x="3214235" y="1161143"/>
                </a:cubicBezTo>
                <a:cubicBezTo>
                  <a:pt x="2978563" y="1038400"/>
                  <a:pt x="2766821" y="883267"/>
                  <a:pt x="2448153" y="854408"/>
                </a:cubicBezTo>
                <a:cubicBezTo>
                  <a:pt x="2143410" y="808837"/>
                  <a:pt x="1776133" y="951121"/>
                  <a:pt x="1572398" y="937852"/>
                </a:cubicBezTo>
                <a:cubicBezTo>
                  <a:pt x="1505125" y="926208"/>
                  <a:pt x="1357077" y="858858"/>
                  <a:pt x="1281447" y="827716"/>
                </a:cubicBezTo>
                <a:cubicBezTo>
                  <a:pt x="885698" y="751545"/>
                  <a:pt x="570724" y="664232"/>
                  <a:pt x="158263" y="615914"/>
                </a:cubicBezTo>
                <a:cubicBezTo>
                  <a:pt x="86907" y="604850"/>
                  <a:pt x="149248" y="490730"/>
                  <a:pt x="231087" y="457382"/>
                </a:cubicBezTo>
                <a:lnTo>
                  <a:pt x="1414" y="410090"/>
                </a:lnTo>
                <a:cubicBezTo>
                  <a:pt x="-19437" y="255872"/>
                  <a:pt x="193679" y="238135"/>
                  <a:pt x="417937" y="270533"/>
                </a:cubicBezTo>
                <a:cubicBezTo>
                  <a:pt x="654322" y="317787"/>
                  <a:pt x="815504" y="362256"/>
                  <a:pt x="1051890" y="437363"/>
                </a:cubicBezTo>
                <a:cubicBezTo>
                  <a:pt x="1217771" y="414191"/>
                  <a:pt x="1436574" y="452295"/>
                  <a:pt x="1549535" y="367846"/>
                </a:cubicBezTo>
                <a:cubicBezTo>
                  <a:pt x="1412629" y="360438"/>
                  <a:pt x="1256225" y="378097"/>
                  <a:pt x="1138815" y="345621"/>
                </a:cubicBezTo>
                <a:cubicBezTo>
                  <a:pt x="1000710" y="335892"/>
                  <a:pt x="896026" y="181325"/>
                  <a:pt x="991889" y="115890"/>
                </a:cubicBezTo>
                <a:cubicBezTo>
                  <a:pt x="1199280" y="54090"/>
                  <a:pt x="1518085" y="131556"/>
                  <a:pt x="1647486" y="92040"/>
                </a:cubicBezTo>
                <a:cubicBezTo>
                  <a:pt x="1740234" y="52939"/>
                  <a:pt x="1873369" y="7571"/>
                  <a:pt x="2035402" y="849"/>
                </a:cubicBezTo>
                <a:close/>
              </a:path>
            </a:pathLst>
          </a:custGeom>
          <a:solidFill>
            <a:srgbClr val="FDCBA3"/>
          </a:solidFill>
          <a:ln w="9525" cap="flat">
            <a:noFill/>
            <a:prstDash val="solid"/>
            <a:miter/>
          </a:ln>
        </p:spPr>
        <p:txBody>
          <a:bodyPr rtlCol="0" anchor="ctr"/>
          <a:lstStyle/>
          <a:p>
            <a:endParaRPr lang="ko-KR" altLang="en-US">
              <a:solidFill>
                <a:schemeClr val="tx1"/>
              </a:solidFill>
            </a:endParaRPr>
          </a:p>
        </p:txBody>
      </p:sp>
    </p:spTree>
    <p:extLst>
      <p:ext uri="{BB962C8B-B14F-4D97-AF65-F5344CB8AC3E}">
        <p14:creationId xmlns:p14="http://schemas.microsoft.com/office/powerpoint/2010/main" val="3867476747"/>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8319" y="391885"/>
            <a:ext cx="1148258" cy="1483027"/>
          </a:xfrm>
          <a:prstGeom prst="rect">
            <a:avLst/>
          </a:prstGeom>
        </p:spPr>
      </p:pic>
      <p:sp>
        <p:nvSpPr>
          <p:cNvPr id="2" name="Rectangle 1"/>
          <p:cNvSpPr/>
          <p:nvPr/>
        </p:nvSpPr>
        <p:spPr>
          <a:xfrm>
            <a:off x="2958277" y="1270148"/>
            <a:ext cx="6581192" cy="3416320"/>
          </a:xfrm>
          <a:prstGeom prst="rect">
            <a:avLst/>
          </a:prstGeom>
        </p:spPr>
        <p:txBody>
          <a:bodyPr wrap="square">
            <a:spAutoFit/>
          </a:bodyPr>
          <a:lstStyle/>
          <a:p>
            <a:pPr algn="just"/>
            <a:r>
              <a:rPr lang="en-US" sz="2400" dirty="0"/>
              <a:t>Market players, religious scholars, jurists in both Imamiyyah and public jurisprudence and ultimately in the international community in general, the spirit of brotherhood and helping each other with a sincere intention will bring more blessing from God for the development of this industry and the growth and development of the Takaful industry is more and more visible in the global arena.</a:t>
            </a:r>
          </a:p>
        </p:txBody>
      </p:sp>
      <p:sp>
        <p:nvSpPr>
          <p:cNvPr id="4" name="Oval 10">
            <a:extLst>
              <a:ext uri="{FF2B5EF4-FFF2-40B4-BE49-F238E27FC236}">
                <a16:creationId xmlns:a16="http://schemas.microsoft.com/office/drawing/2014/main" id="{33807081-DA7C-41EA-95FC-9FDFB4C11981}"/>
              </a:ext>
            </a:extLst>
          </p:cNvPr>
          <p:cNvSpPr/>
          <p:nvPr/>
        </p:nvSpPr>
        <p:spPr>
          <a:xfrm flipH="1">
            <a:off x="1445652" y="5540991"/>
            <a:ext cx="1775220" cy="1317009"/>
          </a:xfrm>
          <a:custGeom>
            <a:avLst/>
            <a:gdLst/>
            <a:ahLst/>
            <a:cxnLst/>
            <a:rect l="l" t="t" r="r" b="b"/>
            <a:pathLst>
              <a:path w="3310915" h="3923570">
                <a:moveTo>
                  <a:pt x="2634572" y="2782060"/>
                </a:moveTo>
                <a:cubicBezTo>
                  <a:pt x="2877724" y="2784696"/>
                  <a:pt x="3073074" y="2923910"/>
                  <a:pt x="3310915" y="3050983"/>
                </a:cubicBezTo>
                <a:lnTo>
                  <a:pt x="3113550" y="3840011"/>
                </a:lnTo>
                <a:lnTo>
                  <a:pt x="2637706" y="3668957"/>
                </a:lnTo>
                <a:cubicBezTo>
                  <a:pt x="2327360" y="3767940"/>
                  <a:pt x="1829375" y="3988492"/>
                  <a:pt x="1579811" y="3905123"/>
                </a:cubicBezTo>
                <a:cubicBezTo>
                  <a:pt x="1320906" y="3775288"/>
                  <a:pt x="642145" y="3366355"/>
                  <a:pt x="472751" y="3203771"/>
                </a:cubicBezTo>
                <a:cubicBezTo>
                  <a:pt x="303357" y="3041187"/>
                  <a:pt x="403652" y="2893777"/>
                  <a:pt x="563448" y="2929619"/>
                </a:cubicBezTo>
                <a:cubicBezTo>
                  <a:pt x="702634" y="2937547"/>
                  <a:pt x="1160012" y="3199482"/>
                  <a:pt x="1284082" y="3253983"/>
                </a:cubicBezTo>
                <a:cubicBezTo>
                  <a:pt x="1127104" y="3587742"/>
                  <a:pt x="1741057" y="3563487"/>
                  <a:pt x="1955231" y="3541261"/>
                </a:cubicBezTo>
                <a:cubicBezTo>
                  <a:pt x="2131253" y="3488686"/>
                  <a:pt x="2214010" y="3505589"/>
                  <a:pt x="2306401" y="3383364"/>
                </a:cubicBezTo>
                <a:cubicBezTo>
                  <a:pt x="2155860" y="3427865"/>
                  <a:pt x="2163213" y="3429679"/>
                  <a:pt x="1912247" y="3471537"/>
                </a:cubicBezTo>
                <a:cubicBezTo>
                  <a:pt x="1482134" y="3531123"/>
                  <a:pt x="1135709" y="3364234"/>
                  <a:pt x="1413085" y="3236383"/>
                </a:cubicBezTo>
                <a:cubicBezTo>
                  <a:pt x="1557848" y="3164554"/>
                  <a:pt x="1721108" y="3222221"/>
                  <a:pt x="1929297" y="3121321"/>
                </a:cubicBezTo>
                <a:cubicBezTo>
                  <a:pt x="2128589" y="3010789"/>
                  <a:pt x="2187815" y="2818332"/>
                  <a:pt x="2527174" y="2789726"/>
                </a:cubicBezTo>
                <a:cubicBezTo>
                  <a:pt x="2564125" y="2784095"/>
                  <a:pt x="2599836" y="2781684"/>
                  <a:pt x="2634572" y="2782060"/>
                </a:cubicBezTo>
                <a:close/>
                <a:moveTo>
                  <a:pt x="2169165" y="2259549"/>
                </a:moveTo>
                <a:cubicBezTo>
                  <a:pt x="2305163" y="2320579"/>
                  <a:pt x="2430502" y="2400997"/>
                  <a:pt x="2542352" y="2496872"/>
                </a:cubicBezTo>
                <a:cubicBezTo>
                  <a:pt x="2303978" y="2744099"/>
                  <a:pt x="1979593" y="2907447"/>
                  <a:pt x="1617206" y="2939204"/>
                </a:cubicBezTo>
                <a:lnTo>
                  <a:pt x="1588575" y="2925411"/>
                </a:lnTo>
                <a:cubicBezTo>
                  <a:pt x="1835671" y="2758142"/>
                  <a:pt x="2037335" y="2529257"/>
                  <a:pt x="2169165" y="2259549"/>
                </a:cubicBezTo>
                <a:close/>
                <a:moveTo>
                  <a:pt x="797309" y="2254509"/>
                </a:moveTo>
                <a:cubicBezTo>
                  <a:pt x="928512" y="2525684"/>
                  <a:pt x="1129977" y="2756161"/>
                  <a:pt x="1376879" y="2925229"/>
                </a:cubicBezTo>
                <a:cubicBezTo>
                  <a:pt x="1367940" y="2931748"/>
                  <a:pt x="1358086" y="2936536"/>
                  <a:pt x="1348086" y="2941055"/>
                </a:cubicBezTo>
                <a:cubicBezTo>
                  <a:pt x="981929" y="2910776"/>
                  <a:pt x="654006" y="2746454"/>
                  <a:pt x="413461" y="2497054"/>
                </a:cubicBezTo>
                <a:cubicBezTo>
                  <a:pt x="528278" y="2398621"/>
                  <a:pt x="657289" y="2316447"/>
                  <a:pt x="797309" y="2254509"/>
                </a:cubicBezTo>
                <a:close/>
                <a:moveTo>
                  <a:pt x="1426305" y="2108791"/>
                </a:moveTo>
                <a:lnTo>
                  <a:pt x="1426305" y="2824067"/>
                </a:lnTo>
                <a:cubicBezTo>
                  <a:pt x="1203050" y="2668305"/>
                  <a:pt x="1020431" y="2458508"/>
                  <a:pt x="899682" y="2212532"/>
                </a:cubicBezTo>
                <a:cubicBezTo>
                  <a:pt x="1063835" y="2148883"/>
                  <a:pt x="1241204" y="2112683"/>
                  <a:pt x="1426305" y="2108791"/>
                </a:cubicBezTo>
                <a:close/>
                <a:moveTo>
                  <a:pt x="1527809" y="2108695"/>
                </a:moveTo>
                <a:cubicBezTo>
                  <a:pt x="1717707" y="2112557"/>
                  <a:pt x="1899494" y="2150291"/>
                  <a:pt x="2067336" y="2216559"/>
                </a:cubicBezTo>
                <a:cubicBezTo>
                  <a:pt x="1943936" y="2466549"/>
                  <a:pt x="1756622" y="2679032"/>
                  <a:pt x="1527809" y="2835300"/>
                </a:cubicBezTo>
                <a:close/>
                <a:moveTo>
                  <a:pt x="2354776" y="1530125"/>
                </a:moveTo>
                <a:lnTo>
                  <a:pt x="2955077" y="1530125"/>
                </a:lnTo>
                <a:cubicBezTo>
                  <a:pt x="2942393" y="1866074"/>
                  <a:pt x="2817414" y="2173186"/>
                  <a:pt x="2615767" y="2414127"/>
                </a:cubicBezTo>
                <a:cubicBezTo>
                  <a:pt x="2496453" y="2311434"/>
                  <a:pt x="2362630" y="2225327"/>
                  <a:pt x="2217376" y="2159975"/>
                </a:cubicBezTo>
                <a:cubicBezTo>
                  <a:pt x="2300477" y="1965771"/>
                  <a:pt x="2348521" y="1753185"/>
                  <a:pt x="2354776" y="1530125"/>
                </a:cubicBezTo>
                <a:close/>
                <a:moveTo>
                  <a:pt x="1527809" y="1530125"/>
                </a:moveTo>
                <a:lnTo>
                  <a:pt x="2244039" y="1530125"/>
                </a:lnTo>
                <a:cubicBezTo>
                  <a:pt x="2237819" y="1737690"/>
                  <a:pt x="2192963" y="1935525"/>
                  <a:pt x="2115825" y="2116496"/>
                </a:cubicBezTo>
                <a:cubicBezTo>
                  <a:pt x="1933189" y="2043464"/>
                  <a:pt x="1735000" y="2001899"/>
                  <a:pt x="1527809" y="1997958"/>
                </a:cubicBezTo>
                <a:close/>
                <a:moveTo>
                  <a:pt x="725097" y="1530125"/>
                </a:moveTo>
                <a:lnTo>
                  <a:pt x="1426305" y="1530125"/>
                </a:lnTo>
                <a:lnTo>
                  <a:pt x="1426305" y="1998054"/>
                </a:lnTo>
                <a:cubicBezTo>
                  <a:pt x="1224105" y="2002029"/>
                  <a:pt x="1030504" y="2041966"/>
                  <a:pt x="851699" y="2112283"/>
                </a:cubicBezTo>
                <a:cubicBezTo>
                  <a:pt x="775482" y="1932518"/>
                  <a:pt x="731260" y="1736112"/>
                  <a:pt x="725097" y="1530125"/>
                </a:cubicBezTo>
                <a:close/>
                <a:moveTo>
                  <a:pt x="934" y="1530125"/>
                </a:moveTo>
                <a:lnTo>
                  <a:pt x="614360" y="1530125"/>
                </a:lnTo>
                <a:cubicBezTo>
                  <a:pt x="620543" y="1751166"/>
                  <a:pt x="667772" y="1961919"/>
                  <a:pt x="749235" y="2154869"/>
                </a:cubicBezTo>
                <a:cubicBezTo>
                  <a:pt x="599936" y="2221117"/>
                  <a:pt x="462426" y="2308980"/>
                  <a:pt x="340129" y="2414234"/>
                </a:cubicBezTo>
                <a:cubicBezTo>
                  <a:pt x="138582" y="2173144"/>
                  <a:pt x="13619" y="1866051"/>
                  <a:pt x="934" y="1530125"/>
                </a:cubicBezTo>
                <a:close/>
                <a:moveTo>
                  <a:pt x="883886" y="768586"/>
                </a:moveTo>
                <a:cubicBezTo>
                  <a:pt x="1053566" y="831753"/>
                  <a:pt x="1236128" y="867407"/>
                  <a:pt x="1426305" y="871035"/>
                </a:cubicBezTo>
                <a:lnTo>
                  <a:pt x="1426305" y="1428622"/>
                </a:lnTo>
                <a:lnTo>
                  <a:pt x="724559" y="1428622"/>
                </a:lnTo>
                <a:cubicBezTo>
                  <a:pt x="730221" y="1192426"/>
                  <a:pt x="785872" y="968634"/>
                  <a:pt x="883886" y="768586"/>
                </a:cubicBezTo>
                <a:close/>
                <a:moveTo>
                  <a:pt x="2083288" y="764501"/>
                </a:moveTo>
                <a:cubicBezTo>
                  <a:pt x="2182501" y="965616"/>
                  <a:pt x="2238869" y="1190833"/>
                  <a:pt x="2244577" y="1428622"/>
                </a:cubicBezTo>
                <a:lnTo>
                  <a:pt x="1527809" y="1428622"/>
                </a:lnTo>
                <a:lnTo>
                  <a:pt x="1527809" y="871130"/>
                </a:lnTo>
                <a:cubicBezTo>
                  <a:pt x="1722835" y="867528"/>
                  <a:pt x="1909881" y="830382"/>
                  <a:pt x="2083288" y="764501"/>
                </a:cubicBezTo>
                <a:close/>
                <a:moveTo>
                  <a:pt x="375750" y="484510"/>
                </a:moveTo>
                <a:cubicBezTo>
                  <a:pt x="497688" y="583858"/>
                  <a:pt x="633678" y="666438"/>
                  <a:pt x="780212" y="729142"/>
                </a:cubicBezTo>
                <a:cubicBezTo>
                  <a:pt x="677519" y="941475"/>
                  <a:pt x="619429" y="1178562"/>
                  <a:pt x="613822" y="1428622"/>
                </a:cubicBezTo>
                <a:lnTo>
                  <a:pt x="0" y="1428622"/>
                </a:lnTo>
                <a:cubicBezTo>
                  <a:pt x="9263" y="1065848"/>
                  <a:pt x="149371" y="735691"/>
                  <a:pt x="375750" y="484510"/>
                </a:cubicBezTo>
                <a:close/>
                <a:moveTo>
                  <a:pt x="2580304" y="484479"/>
                </a:moveTo>
                <a:cubicBezTo>
                  <a:pt x="2806628" y="735651"/>
                  <a:pt x="2946750" y="1065827"/>
                  <a:pt x="2956013" y="1428622"/>
                </a:cubicBezTo>
                <a:lnTo>
                  <a:pt x="2355314" y="1428622"/>
                </a:lnTo>
                <a:cubicBezTo>
                  <a:pt x="2349636" y="1176504"/>
                  <a:pt x="2290630" y="937573"/>
                  <a:pt x="2186241" y="724113"/>
                </a:cubicBezTo>
                <a:cubicBezTo>
                  <a:pt x="2328935" y="662418"/>
                  <a:pt x="2461323" y="581449"/>
                  <a:pt x="2580304" y="484479"/>
                </a:cubicBezTo>
                <a:close/>
                <a:moveTo>
                  <a:pt x="1426305" y="124032"/>
                </a:moveTo>
                <a:lnTo>
                  <a:pt x="1426305" y="760298"/>
                </a:lnTo>
                <a:cubicBezTo>
                  <a:pt x="1253727" y="756791"/>
                  <a:pt x="1087879" y="724966"/>
                  <a:pt x="933247" y="668842"/>
                </a:cubicBezTo>
                <a:cubicBezTo>
                  <a:pt x="1054039" y="451822"/>
                  <a:pt x="1223389" y="265609"/>
                  <a:pt x="1426305" y="124032"/>
                </a:cubicBezTo>
                <a:close/>
                <a:moveTo>
                  <a:pt x="1527809" y="112799"/>
                </a:moveTo>
                <a:cubicBezTo>
                  <a:pt x="1736145" y="255085"/>
                  <a:pt x="1910079" y="443973"/>
                  <a:pt x="2033951" y="664748"/>
                </a:cubicBezTo>
                <a:cubicBezTo>
                  <a:pt x="1875578" y="723616"/>
                  <a:pt x="1705238" y="756901"/>
                  <a:pt x="1527809" y="760394"/>
                </a:cubicBezTo>
                <a:close/>
                <a:moveTo>
                  <a:pt x="1632157" y="1693"/>
                </a:moveTo>
                <a:cubicBezTo>
                  <a:pt x="1969090" y="34839"/>
                  <a:pt x="2272411" y="181752"/>
                  <a:pt x="2502559" y="404493"/>
                </a:cubicBezTo>
                <a:cubicBezTo>
                  <a:pt x="2392455" y="493535"/>
                  <a:pt x="2270018" y="567692"/>
                  <a:pt x="2138287" y="624414"/>
                </a:cubicBezTo>
                <a:cubicBezTo>
                  <a:pt x="2004803" y="382989"/>
                  <a:pt x="1815448" y="176841"/>
                  <a:pt x="1587368" y="23269"/>
                </a:cubicBezTo>
                <a:close/>
                <a:moveTo>
                  <a:pt x="1333466" y="0"/>
                </a:moveTo>
                <a:lnTo>
                  <a:pt x="1376468" y="23177"/>
                </a:lnTo>
                <a:cubicBezTo>
                  <a:pt x="1149236" y="178863"/>
                  <a:pt x="960516" y="386575"/>
                  <a:pt x="827965" y="629347"/>
                </a:cubicBezTo>
                <a:cubicBezTo>
                  <a:pt x="692459" y="571593"/>
                  <a:pt x="566467" y="495851"/>
                  <a:pt x="453430" y="404475"/>
                </a:cubicBezTo>
                <a:cubicBezTo>
                  <a:pt x="685742" y="179438"/>
                  <a:pt x="992667" y="31629"/>
                  <a:pt x="1333466"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65000"/>
                  <a:lumOff val="35000"/>
                </a:schemeClr>
              </a:solidFill>
            </a:endParaRPr>
          </a:p>
        </p:txBody>
      </p:sp>
      <p:cxnSp>
        <p:nvCxnSpPr>
          <p:cNvPr id="5" name="Straight Connector 4">
            <a:extLst>
              <a:ext uri="{FF2B5EF4-FFF2-40B4-BE49-F238E27FC236}">
                <a16:creationId xmlns:a16="http://schemas.microsoft.com/office/drawing/2014/main" id="{5AF0F888-1550-4BA0-A5FE-B159ED662AF1}"/>
              </a:ext>
            </a:extLst>
          </p:cNvPr>
          <p:cNvCxnSpPr>
            <a:cxnSpLocks/>
          </p:cNvCxnSpPr>
          <p:nvPr/>
        </p:nvCxnSpPr>
        <p:spPr>
          <a:xfrm flipH="1">
            <a:off x="2958277" y="4785089"/>
            <a:ext cx="6472325" cy="2189"/>
          </a:xfrm>
          <a:prstGeom prst="line">
            <a:avLst/>
          </a:prstGeom>
          <a:ln w="444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7038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8319" y="391885"/>
            <a:ext cx="1148258" cy="1483027"/>
          </a:xfrm>
          <a:prstGeom prst="rect">
            <a:avLst/>
          </a:prstGeom>
        </p:spPr>
      </p:pic>
      <p:sp>
        <p:nvSpPr>
          <p:cNvPr id="2" name="Rectangle 1"/>
          <p:cNvSpPr/>
          <p:nvPr/>
        </p:nvSpPr>
        <p:spPr>
          <a:xfrm>
            <a:off x="2903374" y="2722310"/>
            <a:ext cx="5811256" cy="2308324"/>
          </a:xfrm>
          <a:prstGeom prst="rect">
            <a:avLst/>
          </a:prstGeom>
        </p:spPr>
        <p:txBody>
          <a:bodyPr wrap="square">
            <a:spAutoFit/>
          </a:bodyPr>
          <a:lstStyle/>
          <a:p>
            <a:pPr algn="just"/>
            <a:r>
              <a:rPr lang="en-US" sz="2400" dirty="0"/>
              <a:t>At the end, I entrust and ask God for success, prosperity and health along with practical unity and coherence to realize a model based on cooperation in economic development in Islamic countries and the world.</a:t>
            </a:r>
          </a:p>
        </p:txBody>
      </p:sp>
      <p:sp>
        <p:nvSpPr>
          <p:cNvPr id="4" name="Text Placeholder 27">
            <a:extLst>
              <a:ext uri="{FF2B5EF4-FFF2-40B4-BE49-F238E27FC236}">
                <a16:creationId xmlns:a16="http://schemas.microsoft.com/office/drawing/2014/main" id="{B508E5DB-9C1A-4D27-95DC-30F8CC9784AE}"/>
              </a:ext>
            </a:extLst>
          </p:cNvPr>
          <p:cNvSpPr txBox="1">
            <a:spLocks/>
          </p:cNvSpPr>
          <p:nvPr/>
        </p:nvSpPr>
        <p:spPr>
          <a:xfrm>
            <a:off x="1591652" y="510658"/>
            <a:ext cx="1738331" cy="301848"/>
          </a:xfrm>
          <a:prstGeom prst="rect">
            <a:avLst/>
          </a:prstGeom>
          <a:solidFill>
            <a:schemeClr val="accent1"/>
          </a:solidFill>
          <a:ln w="28575">
            <a:noFill/>
          </a:ln>
        </p:spPr>
        <p:txBody>
          <a:bodyPr lIns="91440" tIns="9144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altLang="ko-KR" sz="1400" b="0" dirty="0"/>
          </a:p>
        </p:txBody>
      </p:sp>
      <p:sp>
        <p:nvSpPr>
          <p:cNvPr id="5" name="Text Placeholder 27">
            <a:extLst>
              <a:ext uri="{FF2B5EF4-FFF2-40B4-BE49-F238E27FC236}">
                <a16:creationId xmlns:a16="http://schemas.microsoft.com/office/drawing/2014/main" id="{292BDF9D-F976-4461-9D6B-47FE3239DD2E}"/>
              </a:ext>
            </a:extLst>
          </p:cNvPr>
          <p:cNvSpPr txBox="1">
            <a:spLocks/>
          </p:cNvSpPr>
          <p:nvPr/>
        </p:nvSpPr>
        <p:spPr>
          <a:xfrm>
            <a:off x="3329983" y="831550"/>
            <a:ext cx="1660853" cy="301848"/>
          </a:xfrm>
          <a:prstGeom prst="rect">
            <a:avLst/>
          </a:prstGeom>
          <a:solidFill>
            <a:schemeClr val="accent2"/>
          </a:solidFill>
          <a:ln w="28575">
            <a:noFill/>
          </a:ln>
        </p:spPr>
        <p:txBody>
          <a:bodyPr lIns="91440" tIns="9144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altLang="ko-KR" sz="1400" b="0" dirty="0"/>
          </a:p>
        </p:txBody>
      </p:sp>
      <p:sp>
        <p:nvSpPr>
          <p:cNvPr id="6" name="Text Placeholder 27">
            <a:extLst>
              <a:ext uri="{FF2B5EF4-FFF2-40B4-BE49-F238E27FC236}">
                <a16:creationId xmlns:a16="http://schemas.microsoft.com/office/drawing/2014/main" id="{F8A55206-C6BB-4E52-93AA-D2A52A63F7D9}"/>
              </a:ext>
            </a:extLst>
          </p:cNvPr>
          <p:cNvSpPr txBox="1">
            <a:spLocks/>
          </p:cNvSpPr>
          <p:nvPr/>
        </p:nvSpPr>
        <p:spPr>
          <a:xfrm>
            <a:off x="4990836" y="1098944"/>
            <a:ext cx="1597269" cy="301848"/>
          </a:xfrm>
          <a:prstGeom prst="rect">
            <a:avLst/>
          </a:prstGeom>
          <a:solidFill>
            <a:schemeClr val="accent3"/>
          </a:solidFill>
          <a:ln w="28575">
            <a:noFill/>
          </a:ln>
        </p:spPr>
        <p:txBody>
          <a:bodyPr lIns="91440" tIns="9144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altLang="ko-KR" sz="1400" b="0" dirty="0"/>
          </a:p>
        </p:txBody>
      </p:sp>
      <p:sp>
        <p:nvSpPr>
          <p:cNvPr id="7" name="Text Placeholder 27">
            <a:extLst>
              <a:ext uri="{FF2B5EF4-FFF2-40B4-BE49-F238E27FC236}">
                <a16:creationId xmlns:a16="http://schemas.microsoft.com/office/drawing/2014/main" id="{155E70A8-3BEE-4A39-BE6C-50C20C7AA999}"/>
              </a:ext>
            </a:extLst>
          </p:cNvPr>
          <p:cNvSpPr txBox="1">
            <a:spLocks/>
          </p:cNvSpPr>
          <p:nvPr/>
        </p:nvSpPr>
        <p:spPr>
          <a:xfrm>
            <a:off x="6588105" y="1368702"/>
            <a:ext cx="1520124" cy="301848"/>
          </a:xfrm>
          <a:prstGeom prst="rect">
            <a:avLst/>
          </a:prstGeom>
          <a:solidFill>
            <a:schemeClr val="accent4"/>
          </a:solidFill>
          <a:ln w="28575">
            <a:noFill/>
          </a:ln>
        </p:spPr>
        <p:txBody>
          <a:bodyPr lIns="91440" tIns="9144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altLang="ko-KR" sz="1400" b="0" dirty="0"/>
          </a:p>
        </p:txBody>
      </p:sp>
      <p:grpSp>
        <p:nvGrpSpPr>
          <p:cNvPr id="8" name="Group 7">
            <a:extLst>
              <a:ext uri="{FF2B5EF4-FFF2-40B4-BE49-F238E27FC236}">
                <a16:creationId xmlns:a16="http://schemas.microsoft.com/office/drawing/2014/main" id="{54756873-DF8B-445B-ADEA-927A9FDCAF6E}"/>
              </a:ext>
            </a:extLst>
          </p:cNvPr>
          <p:cNvGrpSpPr/>
          <p:nvPr/>
        </p:nvGrpSpPr>
        <p:grpSpPr>
          <a:xfrm>
            <a:off x="9021170" y="1959315"/>
            <a:ext cx="2937515" cy="3071319"/>
            <a:chOff x="4709778" y="2467644"/>
            <a:chExt cx="2800698" cy="2799356"/>
          </a:xfrm>
        </p:grpSpPr>
        <p:grpSp>
          <p:nvGrpSpPr>
            <p:cNvPr id="9" name="Group 8">
              <a:extLst>
                <a:ext uri="{FF2B5EF4-FFF2-40B4-BE49-F238E27FC236}">
                  <a16:creationId xmlns:a16="http://schemas.microsoft.com/office/drawing/2014/main" id="{A69544C7-33A4-4529-BC2D-740AFD7B3A2D}"/>
                </a:ext>
              </a:extLst>
            </p:cNvPr>
            <p:cNvGrpSpPr/>
            <p:nvPr/>
          </p:nvGrpSpPr>
          <p:grpSpPr>
            <a:xfrm>
              <a:off x="5172700" y="2922546"/>
              <a:ext cx="1867380" cy="1866423"/>
              <a:chOff x="4574848" y="1897856"/>
              <a:chExt cx="3028217" cy="3026664"/>
            </a:xfrm>
          </p:grpSpPr>
          <p:sp>
            <p:nvSpPr>
              <p:cNvPr id="39" name="Freeform: Shape 36">
                <a:extLst>
                  <a:ext uri="{FF2B5EF4-FFF2-40B4-BE49-F238E27FC236}">
                    <a16:creationId xmlns:a16="http://schemas.microsoft.com/office/drawing/2014/main" id="{70D3F53E-38AA-4306-83CD-6D53BB30950C}"/>
                  </a:ext>
                </a:extLst>
              </p:cNvPr>
              <p:cNvSpPr/>
              <p:nvPr/>
            </p:nvSpPr>
            <p:spPr>
              <a:xfrm>
                <a:off x="4575624" y="1897856"/>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1">
                  <a:lumMod val="20000"/>
                  <a:lumOff val="80000"/>
                </a:schemeClr>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dirty="0"/>
              </a:p>
            </p:txBody>
          </p:sp>
          <p:sp>
            <p:nvSpPr>
              <p:cNvPr id="40" name="Freeform: Shape 37">
                <a:extLst>
                  <a:ext uri="{FF2B5EF4-FFF2-40B4-BE49-F238E27FC236}">
                    <a16:creationId xmlns:a16="http://schemas.microsoft.com/office/drawing/2014/main" id="{0DBE7D60-845F-4A14-B21D-64A45C553CF7}"/>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1">
                  <a:lumMod val="40000"/>
                  <a:lumOff val="60000"/>
                </a:schemeClr>
              </a:solidFill>
              <a:ln w="9525" cap="flat">
                <a:noFill/>
                <a:prstDash val="solid"/>
                <a:miter/>
              </a:ln>
            </p:spPr>
            <p:txBody>
              <a:bodyPr rtlCol="0" anchor="ctr"/>
              <a:lstStyle/>
              <a:p>
                <a:endParaRPr lang="en-US" dirty="0"/>
              </a:p>
            </p:txBody>
          </p:sp>
        </p:grpSp>
        <p:grpSp>
          <p:nvGrpSpPr>
            <p:cNvPr id="10" name="Group 9">
              <a:extLst>
                <a:ext uri="{FF2B5EF4-FFF2-40B4-BE49-F238E27FC236}">
                  <a16:creationId xmlns:a16="http://schemas.microsoft.com/office/drawing/2014/main" id="{87C645F7-9196-4759-8ADC-410BA9E3C68B}"/>
                </a:ext>
              </a:extLst>
            </p:cNvPr>
            <p:cNvGrpSpPr/>
            <p:nvPr/>
          </p:nvGrpSpPr>
          <p:grpSpPr>
            <a:xfrm>
              <a:off x="4709778" y="2467644"/>
              <a:ext cx="2800698" cy="2799356"/>
              <a:chOff x="2666849" y="0"/>
              <a:chExt cx="6856254" cy="6852965"/>
            </a:xfrm>
          </p:grpSpPr>
          <p:sp>
            <p:nvSpPr>
              <p:cNvPr id="11" name="Freeform: Shape 8">
                <a:extLst>
                  <a:ext uri="{FF2B5EF4-FFF2-40B4-BE49-F238E27FC236}">
                    <a16:creationId xmlns:a16="http://schemas.microsoft.com/office/drawing/2014/main" id="{9A368433-AF65-46A9-B677-22A01F95514D}"/>
                  </a:ext>
                </a:extLst>
              </p:cNvPr>
              <p:cNvSpPr/>
              <p:nvPr/>
            </p:nvSpPr>
            <p:spPr>
              <a:xfrm>
                <a:off x="5430278" y="5839841"/>
                <a:ext cx="671369" cy="1003916"/>
              </a:xfrm>
              <a:custGeom>
                <a:avLst/>
                <a:gdLst>
                  <a:gd name="connsiteX0" fmla="*/ 0 w 671368"/>
                  <a:gd name="connsiteY0" fmla="*/ 505534 h 1003915"/>
                  <a:gd name="connsiteX1" fmla="*/ 16941 w 671368"/>
                  <a:gd name="connsiteY1" fmla="*/ 422084 h 1003915"/>
                  <a:gd name="connsiteX2" fmla="*/ 40157 w 671368"/>
                  <a:gd name="connsiteY2" fmla="*/ 439652 h 1003915"/>
                  <a:gd name="connsiteX3" fmla="*/ 174430 w 671368"/>
                  <a:gd name="connsiteY3" fmla="*/ 609691 h 1003915"/>
                  <a:gd name="connsiteX4" fmla="*/ 189489 w 671368"/>
                  <a:gd name="connsiteY4" fmla="*/ 622867 h 1003915"/>
                  <a:gd name="connsiteX5" fmla="*/ 200156 w 671368"/>
                  <a:gd name="connsiteY5" fmla="*/ 567024 h 1003915"/>
                  <a:gd name="connsiteX6" fmla="*/ 229018 w 671368"/>
                  <a:gd name="connsiteY6" fmla="*/ 184281 h 1003915"/>
                  <a:gd name="connsiteX7" fmla="*/ 239058 w 671368"/>
                  <a:gd name="connsiteY7" fmla="*/ 21772 h 1003915"/>
                  <a:gd name="connsiteX8" fmla="*/ 245959 w 671368"/>
                  <a:gd name="connsiteY8" fmla="*/ 1694 h 1003915"/>
                  <a:gd name="connsiteX9" fmla="*/ 322508 w 671368"/>
                  <a:gd name="connsiteY9" fmla="*/ 12361 h 1003915"/>
                  <a:gd name="connsiteX10" fmla="*/ 328782 w 671368"/>
                  <a:gd name="connsiteY10" fmla="*/ 34949 h 1003915"/>
                  <a:gd name="connsiteX11" fmla="*/ 343841 w 671368"/>
                  <a:gd name="connsiteY11" fmla="*/ 303496 h 1003915"/>
                  <a:gd name="connsiteX12" fmla="*/ 341331 w 671368"/>
                  <a:gd name="connsiteY12" fmla="*/ 329222 h 1003915"/>
                  <a:gd name="connsiteX13" fmla="*/ 343214 w 671368"/>
                  <a:gd name="connsiteY13" fmla="*/ 333614 h 1003915"/>
                  <a:gd name="connsiteX14" fmla="*/ 342586 w 671368"/>
                  <a:gd name="connsiteY14" fmla="*/ 332359 h 1003915"/>
                  <a:gd name="connsiteX15" fmla="*/ 357645 w 671368"/>
                  <a:gd name="connsiteY15" fmla="*/ 262712 h 1003915"/>
                  <a:gd name="connsiteX16" fmla="*/ 419135 w 671368"/>
                  <a:gd name="connsiteY16" fmla="*/ 55654 h 1003915"/>
                  <a:gd name="connsiteX17" fmla="*/ 432939 w 671368"/>
                  <a:gd name="connsiteY17" fmla="*/ 27419 h 1003915"/>
                  <a:gd name="connsiteX18" fmla="*/ 506350 w 671368"/>
                  <a:gd name="connsiteY18" fmla="*/ 31811 h 1003915"/>
                  <a:gd name="connsiteX19" fmla="*/ 511370 w 671368"/>
                  <a:gd name="connsiteY19" fmla="*/ 71968 h 1003915"/>
                  <a:gd name="connsiteX20" fmla="*/ 437331 w 671368"/>
                  <a:gd name="connsiteY20" fmla="*/ 413927 h 1003915"/>
                  <a:gd name="connsiteX21" fmla="*/ 420390 w 671368"/>
                  <a:gd name="connsiteY21" fmla="*/ 567652 h 1003915"/>
                  <a:gd name="connsiteX22" fmla="*/ 414743 w 671368"/>
                  <a:gd name="connsiteY22" fmla="*/ 654867 h 1003915"/>
                  <a:gd name="connsiteX23" fmla="*/ 449252 w 671368"/>
                  <a:gd name="connsiteY23" fmla="*/ 636043 h 1003915"/>
                  <a:gd name="connsiteX24" fmla="*/ 634349 w 671368"/>
                  <a:gd name="connsiteY24" fmla="*/ 508671 h 1003915"/>
                  <a:gd name="connsiteX25" fmla="*/ 668232 w 671368"/>
                  <a:gd name="connsiteY25" fmla="*/ 499887 h 1003915"/>
                  <a:gd name="connsiteX26" fmla="*/ 664467 w 671368"/>
                  <a:gd name="connsiteY26" fmla="*/ 581456 h 1003915"/>
                  <a:gd name="connsiteX27" fmla="*/ 410978 w 671368"/>
                  <a:gd name="connsiteY27" fmla="*/ 760278 h 1003915"/>
                  <a:gd name="connsiteX28" fmla="*/ 365174 w 671368"/>
                  <a:gd name="connsiteY28" fmla="*/ 766553 h 1003915"/>
                  <a:gd name="connsiteX29" fmla="*/ 327528 w 671368"/>
                  <a:gd name="connsiteY29" fmla="*/ 772827 h 1003915"/>
                  <a:gd name="connsiteX30" fmla="*/ 345724 w 671368"/>
                  <a:gd name="connsiteY30" fmla="*/ 819886 h 1003915"/>
                  <a:gd name="connsiteX31" fmla="*/ 400939 w 671368"/>
                  <a:gd name="connsiteY31" fmla="*/ 932199 h 1003915"/>
                  <a:gd name="connsiteX32" fmla="*/ 339449 w 671368"/>
                  <a:gd name="connsiteY32" fmla="*/ 995571 h 1003915"/>
                  <a:gd name="connsiteX33" fmla="*/ 137411 w 671368"/>
                  <a:gd name="connsiteY33" fmla="*/ 949767 h 1003915"/>
                  <a:gd name="connsiteX34" fmla="*/ 175685 w 671368"/>
                  <a:gd name="connsiteY34" fmla="*/ 810474 h 1003915"/>
                  <a:gd name="connsiteX35" fmla="*/ 215842 w 671368"/>
                  <a:gd name="connsiteY35" fmla="*/ 797298 h 1003915"/>
                  <a:gd name="connsiteX36" fmla="*/ 235920 w 671368"/>
                  <a:gd name="connsiteY36" fmla="*/ 777846 h 1003915"/>
                  <a:gd name="connsiteX37" fmla="*/ 215215 w 671368"/>
                  <a:gd name="connsiteY37" fmla="*/ 749611 h 1003915"/>
                  <a:gd name="connsiteX38" fmla="*/ 156234 w 671368"/>
                  <a:gd name="connsiteY38" fmla="*/ 715730 h 1003915"/>
                  <a:gd name="connsiteX39" fmla="*/ 0 w 671368"/>
                  <a:gd name="connsiteY39" fmla="*/ 505534 h 100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71368" h="1003915">
                    <a:moveTo>
                      <a:pt x="0" y="505534"/>
                    </a:moveTo>
                    <a:cubicBezTo>
                      <a:pt x="5647" y="477927"/>
                      <a:pt x="11294" y="449692"/>
                      <a:pt x="16941" y="422084"/>
                    </a:cubicBezTo>
                    <a:cubicBezTo>
                      <a:pt x="30745" y="419574"/>
                      <a:pt x="34510" y="432123"/>
                      <a:pt x="40157" y="439652"/>
                    </a:cubicBezTo>
                    <a:cubicBezTo>
                      <a:pt x="83451" y="497377"/>
                      <a:pt x="127999" y="554475"/>
                      <a:pt x="174430" y="609691"/>
                    </a:cubicBezTo>
                    <a:cubicBezTo>
                      <a:pt x="178195" y="614083"/>
                      <a:pt x="180705" y="620357"/>
                      <a:pt x="189489" y="622867"/>
                    </a:cubicBezTo>
                    <a:cubicBezTo>
                      <a:pt x="198273" y="605298"/>
                      <a:pt x="197018" y="585220"/>
                      <a:pt x="200156" y="567024"/>
                    </a:cubicBezTo>
                    <a:cubicBezTo>
                      <a:pt x="224626" y="440280"/>
                      <a:pt x="226509" y="312281"/>
                      <a:pt x="229018" y="184281"/>
                    </a:cubicBezTo>
                    <a:cubicBezTo>
                      <a:pt x="230273" y="130321"/>
                      <a:pt x="231528" y="75733"/>
                      <a:pt x="239058" y="21772"/>
                    </a:cubicBezTo>
                    <a:cubicBezTo>
                      <a:pt x="240312" y="14870"/>
                      <a:pt x="240312" y="7341"/>
                      <a:pt x="245959" y="1694"/>
                    </a:cubicBezTo>
                    <a:cubicBezTo>
                      <a:pt x="272312" y="-3325"/>
                      <a:pt x="297410" y="3576"/>
                      <a:pt x="322508" y="12361"/>
                    </a:cubicBezTo>
                    <a:cubicBezTo>
                      <a:pt x="328155" y="18635"/>
                      <a:pt x="328782" y="26792"/>
                      <a:pt x="328782" y="34949"/>
                    </a:cubicBezTo>
                    <a:cubicBezTo>
                      <a:pt x="329410" y="124674"/>
                      <a:pt x="337567" y="214399"/>
                      <a:pt x="343841" y="303496"/>
                    </a:cubicBezTo>
                    <a:cubicBezTo>
                      <a:pt x="344469" y="312908"/>
                      <a:pt x="341959" y="322320"/>
                      <a:pt x="341331" y="329222"/>
                    </a:cubicBezTo>
                    <a:cubicBezTo>
                      <a:pt x="340704" y="336123"/>
                      <a:pt x="346979" y="333614"/>
                      <a:pt x="343214" y="333614"/>
                    </a:cubicBezTo>
                    <a:cubicBezTo>
                      <a:pt x="342586" y="333614"/>
                      <a:pt x="342586" y="332986"/>
                      <a:pt x="342586" y="332359"/>
                    </a:cubicBezTo>
                    <a:cubicBezTo>
                      <a:pt x="341331" y="307888"/>
                      <a:pt x="350743" y="285300"/>
                      <a:pt x="357645" y="262712"/>
                    </a:cubicBezTo>
                    <a:cubicBezTo>
                      <a:pt x="379606" y="194320"/>
                      <a:pt x="400312" y="124674"/>
                      <a:pt x="419135" y="55654"/>
                    </a:cubicBezTo>
                    <a:cubicBezTo>
                      <a:pt x="421645" y="45615"/>
                      <a:pt x="424154" y="34949"/>
                      <a:pt x="432939" y="27419"/>
                    </a:cubicBezTo>
                    <a:cubicBezTo>
                      <a:pt x="458037" y="17380"/>
                      <a:pt x="482507" y="24910"/>
                      <a:pt x="506350" y="31811"/>
                    </a:cubicBezTo>
                    <a:cubicBezTo>
                      <a:pt x="519527" y="43733"/>
                      <a:pt x="513879" y="58164"/>
                      <a:pt x="511370" y="71968"/>
                    </a:cubicBezTo>
                    <a:cubicBezTo>
                      <a:pt x="490036" y="186791"/>
                      <a:pt x="464311" y="300359"/>
                      <a:pt x="437331" y="413927"/>
                    </a:cubicBezTo>
                    <a:cubicBezTo>
                      <a:pt x="425409" y="464750"/>
                      <a:pt x="424154" y="516201"/>
                      <a:pt x="420390" y="567652"/>
                    </a:cubicBezTo>
                    <a:cubicBezTo>
                      <a:pt x="417880" y="595886"/>
                      <a:pt x="411606" y="624122"/>
                      <a:pt x="414743" y="654867"/>
                    </a:cubicBezTo>
                    <a:cubicBezTo>
                      <a:pt x="428547" y="651102"/>
                      <a:pt x="438586" y="642945"/>
                      <a:pt x="449252" y="636043"/>
                    </a:cubicBezTo>
                    <a:cubicBezTo>
                      <a:pt x="511997" y="595259"/>
                      <a:pt x="572860" y="551966"/>
                      <a:pt x="634349" y="508671"/>
                    </a:cubicBezTo>
                    <a:cubicBezTo>
                      <a:pt x="643761" y="501770"/>
                      <a:pt x="653173" y="487338"/>
                      <a:pt x="668232" y="499887"/>
                    </a:cubicBezTo>
                    <a:cubicBezTo>
                      <a:pt x="673251" y="527495"/>
                      <a:pt x="678271" y="555103"/>
                      <a:pt x="664467" y="581456"/>
                    </a:cubicBezTo>
                    <a:cubicBezTo>
                      <a:pt x="582271" y="644200"/>
                      <a:pt x="498821" y="704435"/>
                      <a:pt x="410978" y="760278"/>
                    </a:cubicBezTo>
                    <a:cubicBezTo>
                      <a:pt x="395292" y="770317"/>
                      <a:pt x="381488" y="768434"/>
                      <a:pt x="365174" y="766553"/>
                    </a:cubicBezTo>
                    <a:cubicBezTo>
                      <a:pt x="352626" y="765297"/>
                      <a:pt x="334430" y="755258"/>
                      <a:pt x="327528" y="772827"/>
                    </a:cubicBezTo>
                    <a:cubicBezTo>
                      <a:pt x="320626" y="791023"/>
                      <a:pt x="321881" y="807337"/>
                      <a:pt x="345724" y="819886"/>
                    </a:cubicBezTo>
                    <a:cubicBezTo>
                      <a:pt x="393410" y="843728"/>
                      <a:pt x="414115" y="889532"/>
                      <a:pt x="400939" y="932199"/>
                    </a:cubicBezTo>
                    <a:cubicBezTo>
                      <a:pt x="391527" y="962943"/>
                      <a:pt x="368312" y="982395"/>
                      <a:pt x="339449" y="995571"/>
                    </a:cubicBezTo>
                    <a:cubicBezTo>
                      <a:pt x="272940" y="1025688"/>
                      <a:pt x="176313" y="1003727"/>
                      <a:pt x="137411" y="949767"/>
                    </a:cubicBezTo>
                    <a:cubicBezTo>
                      <a:pt x="99764" y="897689"/>
                      <a:pt x="114823" y="841219"/>
                      <a:pt x="175685" y="810474"/>
                    </a:cubicBezTo>
                    <a:cubicBezTo>
                      <a:pt x="188234" y="804199"/>
                      <a:pt x="202038" y="799807"/>
                      <a:pt x="215842" y="797298"/>
                    </a:cubicBezTo>
                    <a:cubicBezTo>
                      <a:pt x="228391" y="794788"/>
                      <a:pt x="233411" y="791023"/>
                      <a:pt x="235920" y="777846"/>
                    </a:cubicBezTo>
                    <a:cubicBezTo>
                      <a:pt x="240312" y="757768"/>
                      <a:pt x="233411" y="748356"/>
                      <a:pt x="215215" y="749611"/>
                    </a:cubicBezTo>
                    <a:cubicBezTo>
                      <a:pt x="186979" y="751494"/>
                      <a:pt x="171921" y="735808"/>
                      <a:pt x="156234" y="715730"/>
                    </a:cubicBezTo>
                    <a:cubicBezTo>
                      <a:pt x="103529" y="646710"/>
                      <a:pt x="47059" y="579573"/>
                      <a:pt x="0" y="505534"/>
                    </a:cubicBezTo>
                    <a:close/>
                  </a:path>
                </a:pathLst>
              </a:custGeom>
              <a:solidFill>
                <a:schemeClr val="accent3"/>
              </a:solidFill>
              <a:ln w="6274" cap="flat">
                <a:noFill/>
                <a:prstDash val="solid"/>
                <a:miter/>
              </a:ln>
            </p:spPr>
            <p:txBody>
              <a:bodyPr rtlCol="0" anchor="ctr"/>
              <a:lstStyle/>
              <a:p>
                <a:endParaRPr lang="en-US"/>
              </a:p>
            </p:txBody>
          </p:sp>
          <p:sp>
            <p:nvSpPr>
              <p:cNvPr id="12" name="Freeform: Shape 9">
                <a:extLst>
                  <a:ext uri="{FF2B5EF4-FFF2-40B4-BE49-F238E27FC236}">
                    <a16:creationId xmlns:a16="http://schemas.microsoft.com/office/drawing/2014/main" id="{32AE230A-2833-4E97-AC54-C2FD9C37251A}"/>
                  </a:ext>
                </a:extLst>
              </p:cNvPr>
              <p:cNvSpPr/>
              <p:nvPr/>
            </p:nvSpPr>
            <p:spPr>
              <a:xfrm>
                <a:off x="6095373" y="5842775"/>
                <a:ext cx="658820" cy="1010190"/>
              </a:xfrm>
              <a:custGeom>
                <a:avLst/>
                <a:gdLst>
                  <a:gd name="connsiteX0" fmla="*/ 0 w 658819"/>
                  <a:gd name="connsiteY0" fmla="*/ 578521 h 1010190"/>
                  <a:gd name="connsiteX1" fmla="*/ 0 w 658819"/>
                  <a:gd name="connsiteY1" fmla="*/ 493816 h 1010190"/>
                  <a:gd name="connsiteX2" fmla="*/ 26980 w 658819"/>
                  <a:gd name="connsiteY2" fmla="*/ 506992 h 1010190"/>
                  <a:gd name="connsiteX3" fmla="*/ 187607 w 658819"/>
                  <a:gd name="connsiteY3" fmla="*/ 636246 h 1010190"/>
                  <a:gd name="connsiteX4" fmla="*/ 213959 w 658819"/>
                  <a:gd name="connsiteY4" fmla="*/ 650678 h 1010190"/>
                  <a:gd name="connsiteX5" fmla="*/ 203920 w 658819"/>
                  <a:gd name="connsiteY5" fmla="*/ 493816 h 1010190"/>
                  <a:gd name="connsiteX6" fmla="*/ 129254 w 658819"/>
                  <a:gd name="connsiteY6" fmla="*/ 64642 h 1010190"/>
                  <a:gd name="connsiteX7" fmla="*/ 130509 w 658819"/>
                  <a:gd name="connsiteY7" fmla="*/ 28877 h 1010190"/>
                  <a:gd name="connsiteX8" fmla="*/ 208312 w 658819"/>
                  <a:gd name="connsiteY8" fmla="*/ 24485 h 1010190"/>
                  <a:gd name="connsiteX9" fmla="*/ 226508 w 658819"/>
                  <a:gd name="connsiteY9" fmla="*/ 79701 h 1010190"/>
                  <a:gd name="connsiteX10" fmla="*/ 285489 w 658819"/>
                  <a:gd name="connsiteY10" fmla="*/ 284876 h 1010190"/>
                  <a:gd name="connsiteX11" fmla="*/ 294273 w 658819"/>
                  <a:gd name="connsiteY11" fmla="*/ 333817 h 1010190"/>
                  <a:gd name="connsiteX12" fmla="*/ 308077 w 658819"/>
                  <a:gd name="connsiteY12" fmla="*/ 98524 h 1010190"/>
                  <a:gd name="connsiteX13" fmla="*/ 318743 w 658819"/>
                  <a:gd name="connsiteY13" fmla="*/ 14446 h 1010190"/>
                  <a:gd name="connsiteX14" fmla="*/ 395292 w 658819"/>
                  <a:gd name="connsiteY14" fmla="*/ 2524 h 1010190"/>
                  <a:gd name="connsiteX15" fmla="*/ 407841 w 658819"/>
                  <a:gd name="connsiteY15" fmla="*/ 109818 h 1010190"/>
                  <a:gd name="connsiteX16" fmla="*/ 409095 w 658819"/>
                  <a:gd name="connsiteY16" fmla="*/ 404091 h 1010190"/>
                  <a:gd name="connsiteX17" fmla="*/ 437331 w 658819"/>
                  <a:gd name="connsiteY17" fmla="*/ 634364 h 1010190"/>
                  <a:gd name="connsiteX18" fmla="*/ 480625 w 658819"/>
                  <a:gd name="connsiteY18" fmla="*/ 591070 h 1010190"/>
                  <a:gd name="connsiteX19" fmla="*/ 625565 w 658819"/>
                  <a:gd name="connsiteY19" fmla="*/ 429816 h 1010190"/>
                  <a:gd name="connsiteX20" fmla="*/ 648780 w 658819"/>
                  <a:gd name="connsiteY20" fmla="*/ 417267 h 1010190"/>
                  <a:gd name="connsiteX21" fmla="*/ 664467 w 658819"/>
                  <a:gd name="connsiteY21" fmla="*/ 500090 h 1010190"/>
                  <a:gd name="connsiteX22" fmla="*/ 456782 w 658819"/>
                  <a:gd name="connsiteY22" fmla="*/ 732873 h 1010190"/>
                  <a:gd name="connsiteX23" fmla="*/ 407213 w 658819"/>
                  <a:gd name="connsiteY23" fmla="*/ 748559 h 1010190"/>
                  <a:gd name="connsiteX24" fmla="*/ 379606 w 658819"/>
                  <a:gd name="connsiteY24" fmla="*/ 766128 h 1010190"/>
                  <a:gd name="connsiteX25" fmla="*/ 400939 w 658819"/>
                  <a:gd name="connsiteY25" fmla="*/ 801893 h 1010190"/>
                  <a:gd name="connsiteX26" fmla="*/ 446115 w 658819"/>
                  <a:gd name="connsiteY26" fmla="*/ 823853 h 1010190"/>
                  <a:gd name="connsiteX27" fmla="*/ 441095 w 658819"/>
                  <a:gd name="connsiteY27" fmla="*/ 975695 h 1010190"/>
                  <a:gd name="connsiteX28" fmla="*/ 259763 w 658819"/>
                  <a:gd name="connsiteY28" fmla="*/ 993264 h 1010190"/>
                  <a:gd name="connsiteX29" fmla="*/ 200783 w 658819"/>
                  <a:gd name="connsiteY29" fmla="*/ 916716 h 1010190"/>
                  <a:gd name="connsiteX30" fmla="*/ 254743 w 658819"/>
                  <a:gd name="connsiteY30" fmla="*/ 821971 h 1010190"/>
                  <a:gd name="connsiteX31" fmla="*/ 283606 w 658819"/>
                  <a:gd name="connsiteY31" fmla="*/ 807540 h 1010190"/>
                  <a:gd name="connsiteX32" fmla="*/ 292390 w 658819"/>
                  <a:gd name="connsiteY32" fmla="*/ 783069 h 1010190"/>
                  <a:gd name="connsiteX33" fmla="*/ 274194 w 658819"/>
                  <a:gd name="connsiteY33" fmla="*/ 764873 h 1010190"/>
                  <a:gd name="connsiteX34" fmla="*/ 158744 w 658819"/>
                  <a:gd name="connsiteY34" fmla="*/ 710913 h 1010190"/>
                  <a:gd name="connsiteX35" fmla="*/ 0 w 658819"/>
                  <a:gd name="connsiteY35" fmla="*/ 578521 h 101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58819" h="1010190">
                    <a:moveTo>
                      <a:pt x="0" y="578521"/>
                    </a:moveTo>
                    <a:cubicBezTo>
                      <a:pt x="0" y="550286"/>
                      <a:pt x="0" y="522051"/>
                      <a:pt x="0" y="493816"/>
                    </a:cubicBezTo>
                    <a:cubicBezTo>
                      <a:pt x="13176" y="490051"/>
                      <a:pt x="18823" y="500718"/>
                      <a:pt x="26980" y="506992"/>
                    </a:cubicBezTo>
                    <a:cubicBezTo>
                      <a:pt x="80940" y="549659"/>
                      <a:pt x="132391" y="594835"/>
                      <a:pt x="187607" y="636246"/>
                    </a:cubicBezTo>
                    <a:cubicBezTo>
                      <a:pt x="195136" y="641893"/>
                      <a:pt x="201410" y="650051"/>
                      <a:pt x="213959" y="650678"/>
                    </a:cubicBezTo>
                    <a:cubicBezTo>
                      <a:pt x="213332" y="597972"/>
                      <a:pt x="209567" y="545894"/>
                      <a:pt x="203920" y="493816"/>
                    </a:cubicBezTo>
                    <a:cubicBezTo>
                      <a:pt x="188862" y="348875"/>
                      <a:pt x="148077" y="208327"/>
                      <a:pt x="129254" y="64642"/>
                    </a:cubicBezTo>
                    <a:cubicBezTo>
                      <a:pt x="127999" y="52720"/>
                      <a:pt x="120470" y="40799"/>
                      <a:pt x="130509" y="28877"/>
                    </a:cubicBezTo>
                    <a:cubicBezTo>
                      <a:pt x="156234" y="23858"/>
                      <a:pt x="181960" y="18211"/>
                      <a:pt x="208312" y="24485"/>
                    </a:cubicBezTo>
                    <a:cubicBezTo>
                      <a:pt x="220234" y="40799"/>
                      <a:pt x="222116" y="60877"/>
                      <a:pt x="226508" y="79701"/>
                    </a:cubicBezTo>
                    <a:cubicBezTo>
                      <a:pt x="244077" y="148720"/>
                      <a:pt x="264783" y="217111"/>
                      <a:pt x="285489" y="284876"/>
                    </a:cubicBezTo>
                    <a:cubicBezTo>
                      <a:pt x="290508" y="301190"/>
                      <a:pt x="294900" y="316876"/>
                      <a:pt x="294273" y="333817"/>
                    </a:cubicBezTo>
                    <a:cubicBezTo>
                      <a:pt x="294900" y="255386"/>
                      <a:pt x="307449" y="177582"/>
                      <a:pt x="308077" y="98524"/>
                    </a:cubicBezTo>
                    <a:cubicBezTo>
                      <a:pt x="308077" y="70289"/>
                      <a:pt x="309959" y="42054"/>
                      <a:pt x="318743" y="14446"/>
                    </a:cubicBezTo>
                    <a:cubicBezTo>
                      <a:pt x="342586" y="642"/>
                      <a:pt x="368311" y="-3122"/>
                      <a:pt x="395292" y="2524"/>
                    </a:cubicBezTo>
                    <a:cubicBezTo>
                      <a:pt x="408468" y="37034"/>
                      <a:pt x="406586" y="74054"/>
                      <a:pt x="407841" y="109818"/>
                    </a:cubicBezTo>
                    <a:cubicBezTo>
                      <a:pt x="409723" y="207700"/>
                      <a:pt x="407213" y="306209"/>
                      <a:pt x="409095" y="404091"/>
                    </a:cubicBezTo>
                    <a:cubicBezTo>
                      <a:pt x="410350" y="480012"/>
                      <a:pt x="427292" y="554051"/>
                      <a:pt x="437331" y="634364"/>
                    </a:cubicBezTo>
                    <a:cubicBezTo>
                      <a:pt x="455527" y="618050"/>
                      <a:pt x="468703" y="605501"/>
                      <a:pt x="480625" y="591070"/>
                    </a:cubicBezTo>
                    <a:cubicBezTo>
                      <a:pt x="527683" y="536482"/>
                      <a:pt x="580389" y="486287"/>
                      <a:pt x="625565" y="429816"/>
                    </a:cubicBezTo>
                    <a:cubicBezTo>
                      <a:pt x="631212" y="422914"/>
                      <a:pt x="635604" y="411620"/>
                      <a:pt x="648780" y="417267"/>
                    </a:cubicBezTo>
                    <a:cubicBezTo>
                      <a:pt x="653800" y="444875"/>
                      <a:pt x="659447" y="472483"/>
                      <a:pt x="664467" y="500090"/>
                    </a:cubicBezTo>
                    <a:cubicBezTo>
                      <a:pt x="601722" y="583541"/>
                      <a:pt x="530193" y="658834"/>
                      <a:pt x="456782" y="732873"/>
                    </a:cubicBezTo>
                    <a:cubicBezTo>
                      <a:pt x="442978" y="746677"/>
                      <a:pt x="424782" y="746677"/>
                      <a:pt x="407213" y="748559"/>
                    </a:cubicBezTo>
                    <a:cubicBezTo>
                      <a:pt x="395292" y="749814"/>
                      <a:pt x="380860" y="748559"/>
                      <a:pt x="379606" y="766128"/>
                    </a:cubicBezTo>
                    <a:cubicBezTo>
                      <a:pt x="378351" y="783069"/>
                      <a:pt x="378351" y="798128"/>
                      <a:pt x="400939" y="801893"/>
                    </a:cubicBezTo>
                    <a:cubicBezTo>
                      <a:pt x="417880" y="804402"/>
                      <a:pt x="432939" y="813187"/>
                      <a:pt x="446115" y="823853"/>
                    </a:cubicBezTo>
                    <a:cubicBezTo>
                      <a:pt x="502585" y="867774"/>
                      <a:pt x="500075" y="934284"/>
                      <a:pt x="441095" y="975695"/>
                    </a:cubicBezTo>
                    <a:cubicBezTo>
                      <a:pt x="383998" y="1015225"/>
                      <a:pt x="323135" y="1023382"/>
                      <a:pt x="259763" y="993264"/>
                    </a:cubicBezTo>
                    <a:cubicBezTo>
                      <a:pt x="227763" y="978205"/>
                      <a:pt x="202665" y="953734"/>
                      <a:pt x="200783" y="916716"/>
                    </a:cubicBezTo>
                    <a:cubicBezTo>
                      <a:pt x="198273" y="875304"/>
                      <a:pt x="219607" y="843304"/>
                      <a:pt x="254743" y="821971"/>
                    </a:cubicBezTo>
                    <a:cubicBezTo>
                      <a:pt x="264155" y="816324"/>
                      <a:pt x="273567" y="811932"/>
                      <a:pt x="283606" y="807540"/>
                    </a:cubicBezTo>
                    <a:cubicBezTo>
                      <a:pt x="295528" y="802520"/>
                      <a:pt x="295528" y="793108"/>
                      <a:pt x="292390" y="783069"/>
                    </a:cubicBezTo>
                    <a:cubicBezTo>
                      <a:pt x="289880" y="774285"/>
                      <a:pt x="287998" y="761736"/>
                      <a:pt x="274194" y="764873"/>
                    </a:cubicBezTo>
                    <a:cubicBezTo>
                      <a:pt x="222116" y="776167"/>
                      <a:pt x="191999" y="737893"/>
                      <a:pt x="158744" y="710913"/>
                    </a:cubicBezTo>
                    <a:cubicBezTo>
                      <a:pt x="104783" y="669501"/>
                      <a:pt x="52705" y="623070"/>
                      <a:pt x="0" y="578521"/>
                    </a:cubicBezTo>
                    <a:close/>
                  </a:path>
                </a:pathLst>
              </a:custGeom>
              <a:solidFill>
                <a:schemeClr val="accent2"/>
              </a:solidFill>
              <a:ln w="6274" cap="flat">
                <a:noFill/>
                <a:prstDash val="solid"/>
                <a:miter/>
              </a:ln>
            </p:spPr>
            <p:txBody>
              <a:bodyPr rtlCol="0" anchor="ctr"/>
              <a:lstStyle/>
              <a:p>
                <a:endParaRPr lang="en-US"/>
              </a:p>
            </p:txBody>
          </p:sp>
          <p:sp>
            <p:nvSpPr>
              <p:cNvPr id="13" name="Freeform: Shape 10">
                <a:extLst>
                  <a:ext uri="{FF2B5EF4-FFF2-40B4-BE49-F238E27FC236}">
                    <a16:creationId xmlns:a16="http://schemas.microsoft.com/office/drawing/2014/main" id="{0B0EC0CA-25ED-4E9C-AC4E-7327D8254B20}"/>
                  </a:ext>
                </a:extLst>
              </p:cNvPr>
              <p:cNvSpPr/>
              <p:nvPr/>
            </p:nvSpPr>
            <p:spPr>
              <a:xfrm>
                <a:off x="8512913" y="2759719"/>
                <a:ext cx="1010190" cy="671369"/>
              </a:xfrm>
              <a:custGeom>
                <a:avLst/>
                <a:gdLst>
                  <a:gd name="connsiteX0" fmla="*/ 498835 w 1010190"/>
                  <a:gd name="connsiteY0" fmla="*/ 2931 h 671368"/>
                  <a:gd name="connsiteX1" fmla="*/ 604247 w 1010190"/>
                  <a:gd name="connsiteY1" fmla="*/ 88892 h 671368"/>
                  <a:gd name="connsiteX2" fmla="*/ 720952 w 1010190"/>
                  <a:gd name="connsiteY2" fmla="*/ 198695 h 671368"/>
                  <a:gd name="connsiteX3" fmla="*/ 747932 w 1010190"/>
                  <a:gd name="connsiteY3" fmla="*/ 259558 h 671368"/>
                  <a:gd name="connsiteX4" fmla="*/ 761736 w 1010190"/>
                  <a:gd name="connsiteY4" fmla="*/ 289047 h 671368"/>
                  <a:gd name="connsiteX5" fmla="*/ 801265 w 1010190"/>
                  <a:gd name="connsiteY5" fmla="*/ 265205 h 671368"/>
                  <a:gd name="connsiteX6" fmla="*/ 830128 w 1010190"/>
                  <a:gd name="connsiteY6" fmla="*/ 211871 h 671368"/>
                  <a:gd name="connsiteX7" fmla="*/ 978832 w 1010190"/>
                  <a:gd name="connsiteY7" fmla="*/ 230067 h 671368"/>
                  <a:gd name="connsiteX8" fmla="*/ 1010205 w 1010190"/>
                  <a:gd name="connsiteY8" fmla="*/ 302851 h 671368"/>
                  <a:gd name="connsiteX9" fmla="*/ 1010205 w 1010190"/>
                  <a:gd name="connsiteY9" fmla="*/ 356184 h 671368"/>
                  <a:gd name="connsiteX10" fmla="*/ 971303 w 1010190"/>
                  <a:gd name="connsiteY10" fmla="*/ 439007 h 671368"/>
                  <a:gd name="connsiteX11" fmla="*/ 820716 w 1010190"/>
                  <a:gd name="connsiteY11" fmla="*/ 410772 h 671368"/>
                  <a:gd name="connsiteX12" fmla="*/ 806284 w 1010190"/>
                  <a:gd name="connsiteY12" fmla="*/ 381910 h 671368"/>
                  <a:gd name="connsiteX13" fmla="*/ 781186 w 1010190"/>
                  <a:gd name="connsiteY13" fmla="*/ 374380 h 671368"/>
                  <a:gd name="connsiteX14" fmla="*/ 764246 w 1010190"/>
                  <a:gd name="connsiteY14" fmla="*/ 393204 h 671368"/>
                  <a:gd name="connsiteX15" fmla="*/ 715933 w 1010190"/>
                  <a:gd name="connsiteY15" fmla="*/ 502380 h 671368"/>
                  <a:gd name="connsiteX16" fmla="*/ 576639 w 1010190"/>
                  <a:gd name="connsiteY16" fmla="*/ 666771 h 671368"/>
                  <a:gd name="connsiteX17" fmla="*/ 495698 w 1010190"/>
                  <a:gd name="connsiteY17" fmla="*/ 671163 h 671368"/>
                  <a:gd name="connsiteX18" fmla="*/ 502600 w 1010190"/>
                  <a:gd name="connsiteY18" fmla="*/ 642928 h 671368"/>
                  <a:gd name="connsiteX19" fmla="*/ 634992 w 1010190"/>
                  <a:gd name="connsiteY19" fmla="*/ 478536 h 671368"/>
                  <a:gd name="connsiteX20" fmla="*/ 651305 w 1010190"/>
                  <a:gd name="connsiteY20" fmla="*/ 454066 h 671368"/>
                  <a:gd name="connsiteX21" fmla="*/ 587933 w 1010190"/>
                  <a:gd name="connsiteY21" fmla="*/ 455321 h 671368"/>
                  <a:gd name="connsiteX22" fmla="*/ 339464 w 1010190"/>
                  <a:gd name="connsiteY22" fmla="*/ 486694 h 671368"/>
                  <a:gd name="connsiteX23" fmla="*/ 58367 w 1010190"/>
                  <a:gd name="connsiteY23" fmla="*/ 538772 h 671368"/>
                  <a:gd name="connsiteX24" fmla="*/ 28250 w 1010190"/>
                  <a:gd name="connsiteY24" fmla="*/ 536262 h 671368"/>
                  <a:gd name="connsiteX25" fmla="*/ 23858 w 1010190"/>
                  <a:gd name="connsiteY25" fmla="*/ 458458 h 671368"/>
                  <a:gd name="connsiteX26" fmla="*/ 58367 w 1010190"/>
                  <a:gd name="connsiteY26" fmla="*/ 445909 h 671368"/>
                  <a:gd name="connsiteX27" fmla="*/ 289268 w 1010190"/>
                  <a:gd name="connsiteY27" fmla="*/ 379400 h 671368"/>
                  <a:gd name="connsiteX28" fmla="*/ 333189 w 1010190"/>
                  <a:gd name="connsiteY28" fmla="*/ 371871 h 671368"/>
                  <a:gd name="connsiteX29" fmla="*/ 109190 w 1010190"/>
                  <a:gd name="connsiteY29" fmla="*/ 358067 h 671368"/>
                  <a:gd name="connsiteX30" fmla="*/ 14446 w 1010190"/>
                  <a:gd name="connsiteY30" fmla="*/ 346773 h 671368"/>
                  <a:gd name="connsiteX31" fmla="*/ 2524 w 1010190"/>
                  <a:gd name="connsiteY31" fmla="*/ 270224 h 671368"/>
                  <a:gd name="connsiteX32" fmla="*/ 30132 w 1010190"/>
                  <a:gd name="connsiteY32" fmla="*/ 262695 h 671368"/>
                  <a:gd name="connsiteX33" fmla="*/ 315621 w 1010190"/>
                  <a:gd name="connsiteY33" fmla="*/ 257675 h 671368"/>
                  <a:gd name="connsiteX34" fmla="*/ 613031 w 1010190"/>
                  <a:gd name="connsiteY34" fmla="*/ 231322 h 671368"/>
                  <a:gd name="connsiteX35" fmla="*/ 628090 w 1010190"/>
                  <a:gd name="connsiteY35" fmla="*/ 225675 h 671368"/>
                  <a:gd name="connsiteX36" fmla="*/ 610521 w 1010190"/>
                  <a:gd name="connsiteY36" fmla="*/ 203715 h 671368"/>
                  <a:gd name="connsiteX37" fmla="*/ 434836 w 1010190"/>
                  <a:gd name="connsiteY37" fmla="*/ 43088 h 671368"/>
                  <a:gd name="connsiteX38" fmla="*/ 416012 w 1010190"/>
                  <a:gd name="connsiteY38" fmla="*/ 18618 h 671368"/>
                  <a:gd name="connsiteX39" fmla="*/ 498835 w 1010190"/>
                  <a:gd name="connsiteY39" fmla="*/ 2931 h 67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10190" h="671368">
                    <a:moveTo>
                      <a:pt x="498835" y="2931"/>
                    </a:moveTo>
                    <a:cubicBezTo>
                      <a:pt x="533972" y="31167"/>
                      <a:pt x="570364" y="58774"/>
                      <a:pt x="604247" y="88892"/>
                    </a:cubicBezTo>
                    <a:cubicBezTo>
                      <a:pt x="644403" y="124656"/>
                      <a:pt x="681423" y="162930"/>
                      <a:pt x="720952" y="198695"/>
                    </a:cubicBezTo>
                    <a:cubicBezTo>
                      <a:pt x="739148" y="215636"/>
                      <a:pt x="748559" y="234460"/>
                      <a:pt x="747932" y="259558"/>
                    </a:cubicBezTo>
                    <a:cubicBezTo>
                      <a:pt x="747932" y="270852"/>
                      <a:pt x="746050" y="289047"/>
                      <a:pt x="761736" y="289047"/>
                    </a:cubicBezTo>
                    <a:cubicBezTo>
                      <a:pt x="777422" y="289675"/>
                      <a:pt x="797501" y="290930"/>
                      <a:pt x="801265" y="265205"/>
                    </a:cubicBezTo>
                    <a:cubicBezTo>
                      <a:pt x="804402" y="245126"/>
                      <a:pt x="815069" y="227558"/>
                      <a:pt x="830128" y="211871"/>
                    </a:cubicBezTo>
                    <a:cubicBezTo>
                      <a:pt x="877813" y="164185"/>
                      <a:pt x="942441" y="172342"/>
                      <a:pt x="978832" y="230067"/>
                    </a:cubicBezTo>
                    <a:cubicBezTo>
                      <a:pt x="993264" y="252656"/>
                      <a:pt x="999538" y="278381"/>
                      <a:pt x="1010205" y="302851"/>
                    </a:cubicBezTo>
                    <a:cubicBezTo>
                      <a:pt x="1010205" y="320420"/>
                      <a:pt x="1010205" y="338616"/>
                      <a:pt x="1010205" y="356184"/>
                    </a:cubicBezTo>
                    <a:cubicBezTo>
                      <a:pt x="1000166" y="385047"/>
                      <a:pt x="994519" y="416419"/>
                      <a:pt x="971303" y="439007"/>
                    </a:cubicBezTo>
                    <a:cubicBezTo>
                      <a:pt x="925499" y="482929"/>
                      <a:pt x="853343" y="469125"/>
                      <a:pt x="820716" y="410772"/>
                    </a:cubicBezTo>
                    <a:cubicBezTo>
                      <a:pt x="815696" y="401360"/>
                      <a:pt x="811304" y="391949"/>
                      <a:pt x="806284" y="381910"/>
                    </a:cubicBezTo>
                    <a:cubicBezTo>
                      <a:pt x="800638" y="370616"/>
                      <a:pt x="791226" y="371243"/>
                      <a:pt x="781186" y="374380"/>
                    </a:cubicBezTo>
                    <a:cubicBezTo>
                      <a:pt x="771775" y="376890"/>
                      <a:pt x="761108" y="380027"/>
                      <a:pt x="764246" y="393204"/>
                    </a:cubicBezTo>
                    <a:cubicBezTo>
                      <a:pt x="775540" y="441517"/>
                      <a:pt x="741658" y="471007"/>
                      <a:pt x="715933" y="502380"/>
                    </a:cubicBezTo>
                    <a:cubicBezTo>
                      <a:pt x="670756" y="558222"/>
                      <a:pt x="623070" y="611555"/>
                      <a:pt x="576639" y="666771"/>
                    </a:cubicBezTo>
                    <a:cubicBezTo>
                      <a:pt x="550286" y="680575"/>
                      <a:pt x="522678" y="675555"/>
                      <a:pt x="495698" y="671163"/>
                    </a:cubicBezTo>
                    <a:cubicBezTo>
                      <a:pt x="481894" y="657987"/>
                      <a:pt x="496326" y="650457"/>
                      <a:pt x="502600" y="642928"/>
                    </a:cubicBezTo>
                    <a:cubicBezTo>
                      <a:pt x="546521" y="587712"/>
                      <a:pt x="592325" y="534379"/>
                      <a:pt x="634992" y="478536"/>
                    </a:cubicBezTo>
                    <a:cubicBezTo>
                      <a:pt x="640639" y="471635"/>
                      <a:pt x="646913" y="465360"/>
                      <a:pt x="651305" y="454066"/>
                    </a:cubicBezTo>
                    <a:cubicBezTo>
                      <a:pt x="629344" y="452184"/>
                      <a:pt x="608638" y="454066"/>
                      <a:pt x="587933" y="455321"/>
                    </a:cubicBezTo>
                    <a:cubicBezTo>
                      <a:pt x="504482" y="461596"/>
                      <a:pt x="421032" y="468497"/>
                      <a:pt x="339464" y="486694"/>
                    </a:cubicBezTo>
                    <a:cubicBezTo>
                      <a:pt x="246602" y="507399"/>
                      <a:pt x="152484" y="523085"/>
                      <a:pt x="58367" y="538772"/>
                    </a:cubicBezTo>
                    <a:cubicBezTo>
                      <a:pt x="48328" y="540654"/>
                      <a:pt x="37662" y="545673"/>
                      <a:pt x="28250" y="536262"/>
                    </a:cubicBezTo>
                    <a:cubicBezTo>
                      <a:pt x="23230" y="510536"/>
                      <a:pt x="17583" y="484811"/>
                      <a:pt x="23858" y="458458"/>
                    </a:cubicBezTo>
                    <a:cubicBezTo>
                      <a:pt x="33269" y="449047"/>
                      <a:pt x="46446" y="449047"/>
                      <a:pt x="58367" y="445909"/>
                    </a:cubicBezTo>
                    <a:cubicBezTo>
                      <a:pt x="136171" y="425831"/>
                      <a:pt x="212719" y="402615"/>
                      <a:pt x="289268" y="379400"/>
                    </a:cubicBezTo>
                    <a:cubicBezTo>
                      <a:pt x="303699" y="375008"/>
                      <a:pt x="318131" y="370616"/>
                      <a:pt x="333189" y="371871"/>
                    </a:cubicBezTo>
                    <a:cubicBezTo>
                      <a:pt x="258523" y="371243"/>
                      <a:pt x="183857" y="359322"/>
                      <a:pt x="109190" y="358067"/>
                    </a:cubicBezTo>
                    <a:cubicBezTo>
                      <a:pt x="77191" y="357439"/>
                      <a:pt x="45191" y="356184"/>
                      <a:pt x="14446" y="346773"/>
                    </a:cubicBezTo>
                    <a:cubicBezTo>
                      <a:pt x="642" y="322930"/>
                      <a:pt x="-3122" y="297204"/>
                      <a:pt x="2524" y="270224"/>
                    </a:cubicBezTo>
                    <a:cubicBezTo>
                      <a:pt x="10054" y="262067"/>
                      <a:pt x="20093" y="263322"/>
                      <a:pt x="30132" y="262695"/>
                    </a:cubicBezTo>
                    <a:cubicBezTo>
                      <a:pt x="125504" y="254538"/>
                      <a:pt x="220876" y="255165"/>
                      <a:pt x="315621" y="257675"/>
                    </a:cubicBezTo>
                    <a:cubicBezTo>
                      <a:pt x="416012" y="260185"/>
                      <a:pt x="514522" y="246381"/>
                      <a:pt x="613031" y="231322"/>
                    </a:cubicBezTo>
                    <a:cubicBezTo>
                      <a:pt x="618050" y="230695"/>
                      <a:pt x="623697" y="230695"/>
                      <a:pt x="628090" y="225675"/>
                    </a:cubicBezTo>
                    <a:cubicBezTo>
                      <a:pt x="626207" y="215009"/>
                      <a:pt x="617423" y="209989"/>
                      <a:pt x="610521" y="203715"/>
                    </a:cubicBezTo>
                    <a:cubicBezTo>
                      <a:pt x="551541" y="150382"/>
                      <a:pt x="495698" y="94539"/>
                      <a:pt x="434836" y="43088"/>
                    </a:cubicBezTo>
                    <a:cubicBezTo>
                      <a:pt x="426679" y="36186"/>
                      <a:pt x="416640" y="31167"/>
                      <a:pt x="416012" y="18618"/>
                    </a:cubicBezTo>
                    <a:cubicBezTo>
                      <a:pt x="440483" y="4814"/>
                      <a:pt x="468090" y="-5225"/>
                      <a:pt x="498835" y="2931"/>
                    </a:cubicBezTo>
                    <a:close/>
                  </a:path>
                </a:pathLst>
              </a:custGeom>
              <a:solidFill>
                <a:schemeClr val="accent3"/>
              </a:solidFill>
              <a:ln w="6274" cap="flat">
                <a:noFill/>
                <a:prstDash val="solid"/>
                <a:miter/>
              </a:ln>
            </p:spPr>
            <p:txBody>
              <a:bodyPr rtlCol="0" anchor="ctr"/>
              <a:lstStyle/>
              <a:p>
                <a:endParaRPr lang="en-US"/>
              </a:p>
            </p:txBody>
          </p:sp>
          <p:sp>
            <p:nvSpPr>
              <p:cNvPr id="14" name="Freeform: Shape 11">
                <a:extLst>
                  <a:ext uri="{FF2B5EF4-FFF2-40B4-BE49-F238E27FC236}">
                    <a16:creationId xmlns:a16="http://schemas.microsoft.com/office/drawing/2014/main" id="{1F80EEF6-BA90-4294-B4A8-A55718C11C57}"/>
                  </a:ext>
                </a:extLst>
              </p:cNvPr>
              <p:cNvSpPr/>
              <p:nvPr/>
            </p:nvSpPr>
            <p:spPr>
              <a:xfrm>
                <a:off x="5427012" y="0"/>
                <a:ext cx="677643" cy="1010190"/>
              </a:xfrm>
              <a:custGeom>
                <a:avLst/>
                <a:gdLst>
                  <a:gd name="connsiteX0" fmla="*/ 357774 w 677643"/>
                  <a:gd name="connsiteY0" fmla="*/ 0 h 1010190"/>
                  <a:gd name="connsiteX1" fmla="*/ 409853 w 677643"/>
                  <a:gd name="connsiteY1" fmla="*/ 18823 h 1010190"/>
                  <a:gd name="connsiteX2" fmla="*/ 468205 w 677643"/>
                  <a:gd name="connsiteY2" fmla="*/ 95999 h 1010190"/>
                  <a:gd name="connsiteX3" fmla="*/ 415500 w 677643"/>
                  <a:gd name="connsiteY3" fmla="*/ 188234 h 1010190"/>
                  <a:gd name="connsiteX4" fmla="*/ 384755 w 677643"/>
                  <a:gd name="connsiteY4" fmla="*/ 203920 h 1010190"/>
                  <a:gd name="connsiteX5" fmla="*/ 376598 w 677643"/>
                  <a:gd name="connsiteY5" fmla="*/ 229018 h 1010190"/>
                  <a:gd name="connsiteX6" fmla="*/ 395421 w 677643"/>
                  <a:gd name="connsiteY6" fmla="*/ 246587 h 1010190"/>
                  <a:gd name="connsiteX7" fmla="*/ 510871 w 677643"/>
                  <a:gd name="connsiteY7" fmla="*/ 300547 h 1010190"/>
                  <a:gd name="connsiteX8" fmla="*/ 669616 w 677643"/>
                  <a:gd name="connsiteY8" fmla="*/ 434821 h 1010190"/>
                  <a:gd name="connsiteX9" fmla="*/ 674008 w 677643"/>
                  <a:gd name="connsiteY9" fmla="*/ 515762 h 1010190"/>
                  <a:gd name="connsiteX10" fmla="*/ 645773 w 677643"/>
                  <a:gd name="connsiteY10" fmla="*/ 508860 h 1010190"/>
                  <a:gd name="connsiteX11" fmla="*/ 487656 w 677643"/>
                  <a:gd name="connsiteY11" fmla="*/ 381488 h 1010190"/>
                  <a:gd name="connsiteX12" fmla="*/ 458793 w 677643"/>
                  <a:gd name="connsiteY12" fmla="*/ 362037 h 1010190"/>
                  <a:gd name="connsiteX13" fmla="*/ 456283 w 677643"/>
                  <a:gd name="connsiteY13" fmla="*/ 378978 h 1010190"/>
                  <a:gd name="connsiteX14" fmla="*/ 524048 w 677643"/>
                  <a:gd name="connsiteY14" fmla="*/ 851446 h 1010190"/>
                  <a:gd name="connsiteX15" fmla="*/ 541617 w 677643"/>
                  <a:gd name="connsiteY15" fmla="*/ 956857 h 1010190"/>
                  <a:gd name="connsiteX16" fmla="*/ 538479 w 677643"/>
                  <a:gd name="connsiteY16" fmla="*/ 984465 h 1010190"/>
                  <a:gd name="connsiteX17" fmla="*/ 460676 w 677643"/>
                  <a:gd name="connsiteY17" fmla="*/ 988857 h 1010190"/>
                  <a:gd name="connsiteX18" fmla="*/ 442480 w 677643"/>
                  <a:gd name="connsiteY18" fmla="*/ 933642 h 1010190"/>
                  <a:gd name="connsiteX19" fmla="*/ 383500 w 677643"/>
                  <a:gd name="connsiteY19" fmla="*/ 728466 h 1010190"/>
                  <a:gd name="connsiteX20" fmla="*/ 374715 w 677643"/>
                  <a:gd name="connsiteY20" fmla="*/ 687682 h 1010190"/>
                  <a:gd name="connsiteX21" fmla="*/ 360912 w 677643"/>
                  <a:gd name="connsiteY21" fmla="*/ 914191 h 1010190"/>
                  <a:gd name="connsiteX22" fmla="*/ 350245 w 677643"/>
                  <a:gd name="connsiteY22" fmla="*/ 998269 h 1010190"/>
                  <a:gd name="connsiteX23" fmla="*/ 273696 w 677643"/>
                  <a:gd name="connsiteY23" fmla="*/ 1010190 h 1010190"/>
                  <a:gd name="connsiteX24" fmla="*/ 261147 w 677643"/>
                  <a:gd name="connsiteY24" fmla="*/ 902897 h 1010190"/>
                  <a:gd name="connsiteX25" fmla="*/ 259892 w 677643"/>
                  <a:gd name="connsiteY25" fmla="*/ 611761 h 1010190"/>
                  <a:gd name="connsiteX26" fmla="*/ 231030 w 677643"/>
                  <a:gd name="connsiteY26" fmla="*/ 382743 h 1010190"/>
                  <a:gd name="connsiteX27" fmla="*/ 212834 w 677643"/>
                  <a:gd name="connsiteY27" fmla="*/ 394037 h 1010190"/>
                  <a:gd name="connsiteX28" fmla="*/ 48443 w 677643"/>
                  <a:gd name="connsiteY28" fmla="*/ 573487 h 1010190"/>
                  <a:gd name="connsiteX29" fmla="*/ 20208 w 677643"/>
                  <a:gd name="connsiteY29" fmla="*/ 596075 h 1010190"/>
                  <a:gd name="connsiteX30" fmla="*/ 3267 w 677643"/>
                  <a:gd name="connsiteY30" fmla="*/ 511370 h 1010190"/>
                  <a:gd name="connsiteX31" fmla="*/ 212207 w 677643"/>
                  <a:gd name="connsiteY31" fmla="*/ 277332 h 1010190"/>
                  <a:gd name="connsiteX32" fmla="*/ 261775 w 677643"/>
                  <a:gd name="connsiteY32" fmla="*/ 262900 h 1010190"/>
                  <a:gd name="connsiteX33" fmla="*/ 288128 w 677643"/>
                  <a:gd name="connsiteY33" fmla="*/ 243450 h 1010190"/>
                  <a:gd name="connsiteX34" fmla="*/ 267422 w 677643"/>
                  <a:gd name="connsiteY34" fmla="*/ 209567 h 1010190"/>
                  <a:gd name="connsiteX35" fmla="*/ 212207 w 677643"/>
                  <a:gd name="connsiteY35" fmla="*/ 179450 h 1010190"/>
                  <a:gd name="connsiteX36" fmla="*/ 222246 w 677643"/>
                  <a:gd name="connsiteY36" fmla="*/ 37647 h 1010190"/>
                  <a:gd name="connsiteX37" fmla="*/ 303187 w 677643"/>
                  <a:gd name="connsiteY37" fmla="*/ 0 h 1010190"/>
                  <a:gd name="connsiteX38" fmla="*/ 357774 w 677643"/>
                  <a:gd name="connsiteY38" fmla="*/ 0 h 101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77643" h="1010190">
                    <a:moveTo>
                      <a:pt x="357774" y="0"/>
                    </a:moveTo>
                    <a:cubicBezTo>
                      <a:pt x="375343" y="6274"/>
                      <a:pt x="393539" y="10667"/>
                      <a:pt x="409853" y="18823"/>
                    </a:cubicBezTo>
                    <a:cubicBezTo>
                      <a:pt x="441225" y="34510"/>
                      <a:pt x="466323" y="58353"/>
                      <a:pt x="468205" y="95999"/>
                    </a:cubicBezTo>
                    <a:cubicBezTo>
                      <a:pt x="470087" y="136784"/>
                      <a:pt x="449382" y="166901"/>
                      <a:pt x="415500" y="188234"/>
                    </a:cubicBezTo>
                    <a:cubicBezTo>
                      <a:pt x="405460" y="194509"/>
                      <a:pt x="394794" y="198901"/>
                      <a:pt x="384755" y="203920"/>
                    </a:cubicBezTo>
                    <a:cubicBezTo>
                      <a:pt x="373460" y="209567"/>
                      <a:pt x="374088" y="218979"/>
                      <a:pt x="376598" y="229018"/>
                    </a:cubicBezTo>
                    <a:cubicBezTo>
                      <a:pt x="379107" y="238430"/>
                      <a:pt x="381617" y="249097"/>
                      <a:pt x="395421" y="246587"/>
                    </a:cubicBezTo>
                    <a:cubicBezTo>
                      <a:pt x="447499" y="235293"/>
                      <a:pt x="476990" y="273567"/>
                      <a:pt x="510871" y="300547"/>
                    </a:cubicBezTo>
                    <a:cubicBezTo>
                      <a:pt x="564832" y="343841"/>
                      <a:pt x="616910" y="389645"/>
                      <a:pt x="669616" y="434821"/>
                    </a:cubicBezTo>
                    <a:cubicBezTo>
                      <a:pt x="683419" y="461174"/>
                      <a:pt x="678400" y="488782"/>
                      <a:pt x="674008" y="515762"/>
                    </a:cubicBezTo>
                    <a:cubicBezTo>
                      <a:pt x="660832" y="529566"/>
                      <a:pt x="653302" y="515134"/>
                      <a:pt x="645773" y="508860"/>
                    </a:cubicBezTo>
                    <a:cubicBezTo>
                      <a:pt x="594322" y="464939"/>
                      <a:pt x="540989" y="423527"/>
                      <a:pt x="487656" y="381488"/>
                    </a:cubicBezTo>
                    <a:cubicBezTo>
                      <a:pt x="478872" y="374586"/>
                      <a:pt x="470087" y="366429"/>
                      <a:pt x="458793" y="362037"/>
                    </a:cubicBezTo>
                    <a:cubicBezTo>
                      <a:pt x="451264" y="366429"/>
                      <a:pt x="456283" y="373331"/>
                      <a:pt x="456283" y="378978"/>
                    </a:cubicBezTo>
                    <a:cubicBezTo>
                      <a:pt x="456911" y="539605"/>
                      <a:pt x="495813" y="694584"/>
                      <a:pt x="524048" y="851446"/>
                    </a:cubicBezTo>
                    <a:cubicBezTo>
                      <a:pt x="530323" y="886583"/>
                      <a:pt x="535969" y="921720"/>
                      <a:pt x="541617" y="956857"/>
                    </a:cubicBezTo>
                    <a:cubicBezTo>
                      <a:pt x="542871" y="966269"/>
                      <a:pt x="547263" y="976308"/>
                      <a:pt x="538479" y="984465"/>
                    </a:cubicBezTo>
                    <a:cubicBezTo>
                      <a:pt x="512754" y="989485"/>
                      <a:pt x="487029" y="995132"/>
                      <a:pt x="460676" y="988857"/>
                    </a:cubicBezTo>
                    <a:cubicBezTo>
                      <a:pt x="448754" y="972543"/>
                      <a:pt x="446872" y="952465"/>
                      <a:pt x="442480" y="933642"/>
                    </a:cubicBezTo>
                    <a:cubicBezTo>
                      <a:pt x="424911" y="864623"/>
                      <a:pt x="404205" y="796231"/>
                      <a:pt x="383500" y="728466"/>
                    </a:cubicBezTo>
                    <a:cubicBezTo>
                      <a:pt x="378480" y="712153"/>
                      <a:pt x="374088" y="696467"/>
                      <a:pt x="374715" y="687682"/>
                    </a:cubicBezTo>
                    <a:cubicBezTo>
                      <a:pt x="374088" y="757957"/>
                      <a:pt x="361539" y="835760"/>
                      <a:pt x="360912" y="914191"/>
                    </a:cubicBezTo>
                    <a:cubicBezTo>
                      <a:pt x="360912" y="942426"/>
                      <a:pt x="359029" y="970661"/>
                      <a:pt x="350245" y="998269"/>
                    </a:cubicBezTo>
                    <a:cubicBezTo>
                      <a:pt x="326402" y="1012073"/>
                      <a:pt x="300677" y="1015837"/>
                      <a:pt x="273696" y="1010190"/>
                    </a:cubicBezTo>
                    <a:cubicBezTo>
                      <a:pt x="260520" y="975681"/>
                      <a:pt x="262402" y="938661"/>
                      <a:pt x="261147" y="902897"/>
                    </a:cubicBezTo>
                    <a:cubicBezTo>
                      <a:pt x="259265" y="805642"/>
                      <a:pt x="261147" y="708388"/>
                      <a:pt x="259892" y="611761"/>
                    </a:cubicBezTo>
                    <a:cubicBezTo>
                      <a:pt x="258010" y="533330"/>
                      <a:pt x="240442" y="458664"/>
                      <a:pt x="231030" y="382743"/>
                    </a:cubicBezTo>
                    <a:cubicBezTo>
                      <a:pt x="220363" y="381488"/>
                      <a:pt x="216599" y="389017"/>
                      <a:pt x="212834" y="394037"/>
                    </a:cubicBezTo>
                    <a:cubicBezTo>
                      <a:pt x="158246" y="453644"/>
                      <a:pt x="100521" y="510742"/>
                      <a:pt x="48443" y="573487"/>
                    </a:cubicBezTo>
                    <a:cubicBezTo>
                      <a:pt x="40913" y="582899"/>
                      <a:pt x="35266" y="595448"/>
                      <a:pt x="20208" y="596075"/>
                    </a:cubicBezTo>
                    <a:cubicBezTo>
                      <a:pt x="4521" y="569722"/>
                      <a:pt x="-5518" y="542115"/>
                      <a:pt x="3267" y="511370"/>
                    </a:cubicBezTo>
                    <a:cubicBezTo>
                      <a:pt x="66011" y="427292"/>
                      <a:pt x="138168" y="351371"/>
                      <a:pt x="212207" y="277332"/>
                    </a:cubicBezTo>
                    <a:cubicBezTo>
                      <a:pt x="225383" y="264155"/>
                      <a:pt x="244206" y="264155"/>
                      <a:pt x="261775" y="262900"/>
                    </a:cubicBezTo>
                    <a:cubicBezTo>
                      <a:pt x="274324" y="262273"/>
                      <a:pt x="287500" y="261646"/>
                      <a:pt x="288128" y="243450"/>
                    </a:cubicBezTo>
                    <a:cubicBezTo>
                      <a:pt x="288755" y="227136"/>
                      <a:pt x="287500" y="213960"/>
                      <a:pt x="267422" y="209567"/>
                    </a:cubicBezTo>
                    <a:cubicBezTo>
                      <a:pt x="246089" y="205175"/>
                      <a:pt x="227893" y="194509"/>
                      <a:pt x="212207" y="179450"/>
                    </a:cubicBezTo>
                    <a:cubicBezTo>
                      <a:pt x="166403" y="135529"/>
                      <a:pt x="171423" y="75921"/>
                      <a:pt x="222246" y="37647"/>
                    </a:cubicBezTo>
                    <a:cubicBezTo>
                      <a:pt x="246716" y="19451"/>
                      <a:pt x="275579" y="10667"/>
                      <a:pt x="303187" y="0"/>
                    </a:cubicBezTo>
                    <a:cubicBezTo>
                      <a:pt x="322010" y="0"/>
                      <a:pt x="339578" y="0"/>
                      <a:pt x="357774" y="0"/>
                    </a:cubicBezTo>
                    <a:close/>
                  </a:path>
                </a:pathLst>
              </a:custGeom>
              <a:solidFill>
                <a:schemeClr val="accent4"/>
              </a:solidFill>
              <a:ln w="6274" cap="flat">
                <a:noFill/>
                <a:prstDash val="solid"/>
                <a:miter/>
              </a:ln>
            </p:spPr>
            <p:txBody>
              <a:bodyPr rtlCol="0" anchor="ctr"/>
              <a:lstStyle/>
              <a:p>
                <a:endParaRPr lang="en-US"/>
              </a:p>
            </p:txBody>
          </p:sp>
          <p:sp>
            <p:nvSpPr>
              <p:cNvPr id="15" name="Freeform: Shape 12">
                <a:extLst>
                  <a:ext uri="{FF2B5EF4-FFF2-40B4-BE49-F238E27FC236}">
                    <a16:creationId xmlns:a16="http://schemas.microsoft.com/office/drawing/2014/main" id="{47CF352A-C97D-45AF-9F95-09E6994D8854}"/>
                  </a:ext>
                </a:extLst>
              </p:cNvPr>
              <p:cNvSpPr/>
              <p:nvPr/>
            </p:nvSpPr>
            <p:spPr>
              <a:xfrm>
                <a:off x="6740958" y="5697850"/>
                <a:ext cx="652545" cy="997641"/>
              </a:xfrm>
              <a:custGeom>
                <a:avLst/>
                <a:gdLst>
                  <a:gd name="connsiteX0" fmla="*/ 653230 w 652545"/>
                  <a:gd name="connsiteY0" fmla="*/ 427919 h 997641"/>
                  <a:gd name="connsiteX1" fmla="*/ 521466 w 652545"/>
                  <a:gd name="connsiteY1" fmla="*/ 668859 h 997641"/>
                  <a:gd name="connsiteX2" fmla="*/ 447427 w 652545"/>
                  <a:gd name="connsiteY2" fmla="*/ 730976 h 997641"/>
                  <a:gd name="connsiteX3" fmla="*/ 431741 w 652545"/>
                  <a:gd name="connsiteY3" fmla="*/ 746035 h 997641"/>
                  <a:gd name="connsiteX4" fmla="*/ 455584 w 652545"/>
                  <a:gd name="connsiteY4" fmla="*/ 778035 h 997641"/>
                  <a:gd name="connsiteX5" fmla="*/ 484447 w 652545"/>
                  <a:gd name="connsiteY5" fmla="*/ 781799 h 997641"/>
                  <a:gd name="connsiteX6" fmla="*/ 535898 w 652545"/>
                  <a:gd name="connsiteY6" fmla="*/ 945564 h 997641"/>
                  <a:gd name="connsiteX7" fmla="*/ 362722 w 652545"/>
                  <a:gd name="connsiteY7" fmla="*/ 997014 h 997641"/>
                  <a:gd name="connsiteX8" fmla="*/ 311899 w 652545"/>
                  <a:gd name="connsiteY8" fmla="*/ 845799 h 997641"/>
                  <a:gd name="connsiteX9" fmla="*/ 344526 w 652545"/>
                  <a:gd name="connsiteY9" fmla="*/ 814427 h 997641"/>
                  <a:gd name="connsiteX10" fmla="*/ 352683 w 652545"/>
                  <a:gd name="connsiteY10" fmla="*/ 790584 h 997641"/>
                  <a:gd name="connsiteX11" fmla="*/ 320683 w 652545"/>
                  <a:gd name="connsiteY11" fmla="*/ 774270 h 997641"/>
                  <a:gd name="connsiteX12" fmla="*/ 256056 w 652545"/>
                  <a:gd name="connsiteY12" fmla="*/ 770506 h 997641"/>
                  <a:gd name="connsiteX13" fmla="*/ 19508 w 652545"/>
                  <a:gd name="connsiteY13" fmla="*/ 648153 h 997641"/>
                  <a:gd name="connsiteX14" fmla="*/ 57 w 652545"/>
                  <a:gd name="connsiteY14" fmla="*/ 566585 h 997641"/>
                  <a:gd name="connsiteX15" fmla="*/ 28920 w 652545"/>
                  <a:gd name="connsiteY15" fmla="*/ 572860 h 997641"/>
                  <a:gd name="connsiteX16" fmla="*/ 233468 w 652545"/>
                  <a:gd name="connsiteY16" fmla="*/ 672624 h 997641"/>
                  <a:gd name="connsiteX17" fmla="*/ 246017 w 652545"/>
                  <a:gd name="connsiteY17" fmla="*/ 675761 h 997641"/>
                  <a:gd name="connsiteX18" fmla="*/ 123037 w 652545"/>
                  <a:gd name="connsiteY18" fmla="*/ 331920 h 997641"/>
                  <a:gd name="connsiteX19" fmla="*/ 31430 w 652545"/>
                  <a:gd name="connsiteY19" fmla="*/ 117960 h 997641"/>
                  <a:gd name="connsiteX20" fmla="*/ 26410 w 652545"/>
                  <a:gd name="connsiteY20" fmla="*/ 92235 h 997641"/>
                  <a:gd name="connsiteX21" fmla="*/ 99822 w 652545"/>
                  <a:gd name="connsiteY21" fmla="*/ 64627 h 997641"/>
                  <a:gd name="connsiteX22" fmla="*/ 116763 w 652545"/>
                  <a:gd name="connsiteY22" fmla="*/ 84705 h 997641"/>
                  <a:gd name="connsiteX23" fmla="*/ 237860 w 652545"/>
                  <a:gd name="connsiteY23" fmla="*/ 304940 h 997641"/>
                  <a:gd name="connsiteX24" fmla="*/ 252291 w 652545"/>
                  <a:gd name="connsiteY24" fmla="*/ 334430 h 997641"/>
                  <a:gd name="connsiteX25" fmla="*/ 222174 w 652545"/>
                  <a:gd name="connsiteY25" fmla="*/ 144941 h 997641"/>
                  <a:gd name="connsiteX26" fmla="*/ 205860 w 652545"/>
                  <a:gd name="connsiteY26" fmla="*/ 44549 h 997641"/>
                  <a:gd name="connsiteX27" fmla="*/ 281781 w 652545"/>
                  <a:gd name="connsiteY27" fmla="*/ 0 h 997641"/>
                  <a:gd name="connsiteX28" fmla="*/ 293703 w 652545"/>
                  <a:gd name="connsiteY28" fmla="*/ 26353 h 997641"/>
                  <a:gd name="connsiteX29" fmla="*/ 375271 w 652545"/>
                  <a:gd name="connsiteY29" fmla="*/ 367057 h 997641"/>
                  <a:gd name="connsiteX30" fmla="*/ 458094 w 652545"/>
                  <a:gd name="connsiteY30" fmla="*/ 602977 h 997641"/>
                  <a:gd name="connsiteX31" fmla="*/ 486329 w 652545"/>
                  <a:gd name="connsiteY31" fmla="*/ 567213 h 997641"/>
                  <a:gd name="connsiteX32" fmla="*/ 598642 w 652545"/>
                  <a:gd name="connsiteY32" fmla="*/ 369567 h 997641"/>
                  <a:gd name="connsiteX33" fmla="*/ 617466 w 652545"/>
                  <a:gd name="connsiteY33" fmla="*/ 348861 h 997641"/>
                  <a:gd name="connsiteX34" fmla="*/ 653230 w 652545"/>
                  <a:gd name="connsiteY34" fmla="*/ 427919 h 99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52545" h="997641">
                    <a:moveTo>
                      <a:pt x="653230" y="427919"/>
                    </a:moveTo>
                    <a:cubicBezTo>
                      <a:pt x="612446" y="509487"/>
                      <a:pt x="567897" y="589801"/>
                      <a:pt x="521466" y="668859"/>
                    </a:cubicBezTo>
                    <a:cubicBezTo>
                      <a:pt x="503898" y="698977"/>
                      <a:pt x="484447" y="724074"/>
                      <a:pt x="447427" y="730976"/>
                    </a:cubicBezTo>
                    <a:cubicBezTo>
                      <a:pt x="441153" y="732232"/>
                      <a:pt x="425467" y="732859"/>
                      <a:pt x="431741" y="746035"/>
                    </a:cubicBezTo>
                    <a:cubicBezTo>
                      <a:pt x="437388" y="757957"/>
                      <a:pt x="432369" y="778662"/>
                      <a:pt x="455584" y="778035"/>
                    </a:cubicBezTo>
                    <a:cubicBezTo>
                      <a:pt x="464996" y="778035"/>
                      <a:pt x="475035" y="779290"/>
                      <a:pt x="484447" y="781799"/>
                    </a:cubicBezTo>
                    <a:cubicBezTo>
                      <a:pt x="572289" y="801251"/>
                      <a:pt x="598642" y="880936"/>
                      <a:pt x="535898" y="945564"/>
                    </a:cubicBezTo>
                    <a:cubicBezTo>
                      <a:pt x="488839" y="993877"/>
                      <a:pt x="429859" y="1013328"/>
                      <a:pt x="362722" y="997014"/>
                    </a:cubicBezTo>
                    <a:cubicBezTo>
                      <a:pt x="288683" y="978818"/>
                      <a:pt x="264213" y="905407"/>
                      <a:pt x="311899" y="845799"/>
                    </a:cubicBezTo>
                    <a:cubicBezTo>
                      <a:pt x="321311" y="833878"/>
                      <a:pt x="332604" y="823211"/>
                      <a:pt x="344526" y="814427"/>
                    </a:cubicBezTo>
                    <a:cubicBezTo>
                      <a:pt x="353310" y="807525"/>
                      <a:pt x="355820" y="802505"/>
                      <a:pt x="352683" y="790584"/>
                    </a:cubicBezTo>
                    <a:cubicBezTo>
                      <a:pt x="347663" y="769878"/>
                      <a:pt x="338879" y="763604"/>
                      <a:pt x="320683" y="774270"/>
                    </a:cubicBezTo>
                    <a:cubicBezTo>
                      <a:pt x="298095" y="786819"/>
                      <a:pt x="278016" y="781172"/>
                      <a:pt x="256056" y="770506"/>
                    </a:cubicBezTo>
                    <a:cubicBezTo>
                      <a:pt x="175743" y="732232"/>
                      <a:pt x="96057" y="693957"/>
                      <a:pt x="19508" y="648153"/>
                    </a:cubicBezTo>
                    <a:cubicBezTo>
                      <a:pt x="3822" y="623056"/>
                      <a:pt x="-570" y="595448"/>
                      <a:pt x="57" y="566585"/>
                    </a:cubicBezTo>
                    <a:cubicBezTo>
                      <a:pt x="11979" y="558428"/>
                      <a:pt x="20136" y="568468"/>
                      <a:pt x="28920" y="572860"/>
                    </a:cubicBezTo>
                    <a:cubicBezTo>
                      <a:pt x="97312" y="605487"/>
                      <a:pt x="163821" y="642506"/>
                      <a:pt x="233468" y="672624"/>
                    </a:cubicBezTo>
                    <a:cubicBezTo>
                      <a:pt x="237232" y="674506"/>
                      <a:pt x="240997" y="677643"/>
                      <a:pt x="246017" y="675761"/>
                    </a:cubicBezTo>
                    <a:cubicBezTo>
                      <a:pt x="215899" y="557174"/>
                      <a:pt x="175743" y="442350"/>
                      <a:pt x="123037" y="331920"/>
                    </a:cubicBezTo>
                    <a:cubicBezTo>
                      <a:pt x="89782" y="261646"/>
                      <a:pt x="60920" y="190117"/>
                      <a:pt x="31430" y="117960"/>
                    </a:cubicBezTo>
                    <a:cubicBezTo>
                      <a:pt x="28292" y="109803"/>
                      <a:pt x="23900" y="101647"/>
                      <a:pt x="26410" y="92235"/>
                    </a:cubicBezTo>
                    <a:cubicBezTo>
                      <a:pt x="45861" y="70274"/>
                      <a:pt x="73469" y="69019"/>
                      <a:pt x="99822" y="64627"/>
                    </a:cubicBezTo>
                    <a:cubicBezTo>
                      <a:pt x="108606" y="69019"/>
                      <a:pt x="112371" y="76549"/>
                      <a:pt x="116763" y="84705"/>
                    </a:cubicBezTo>
                    <a:cubicBezTo>
                      <a:pt x="153155" y="159999"/>
                      <a:pt x="195821" y="232156"/>
                      <a:pt x="237860" y="304940"/>
                    </a:cubicBezTo>
                    <a:cubicBezTo>
                      <a:pt x="244135" y="316234"/>
                      <a:pt x="250409" y="328155"/>
                      <a:pt x="252291" y="334430"/>
                    </a:cubicBezTo>
                    <a:cubicBezTo>
                      <a:pt x="239742" y="276077"/>
                      <a:pt x="233468" y="210195"/>
                      <a:pt x="222174" y="144941"/>
                    </a:cubicBezTo>
                    <a:cubicBezTo>
                      <a:pt x="216527" y="111686"/>
                      <a:pt x="207743" y="78431"/>
                      <a:pt x="205860" y="44549"/>
                    </a:cubicBezTo>
                    <a:cubicBezTo>
                      <a:pt x="213389" y="18823"/>
                      <a:pt x="244135" y="1255"/>
                      <a:pt x="281781" y="0"/>
                    </a:cubicBezTo>
                    <a:cubicBezTo>
                      <a:pt x="289938" y="6902"/>
                      <a:pt x="291193" y="16941"/>
                      <a:pt x="293703" y="26353"/>
                    </a:cubicBezTo>
                    <a:cubicBezTo>
                      <a:pt x="323820" y="139293"/>
                      <a:pt x="350173" y="252862"/>
                      <a:pt x="375271" y="367057"/>
                    </a:cubicBezTo>
                    <a:cubicBezTo>
                      <a:pt x="393467" y="448625"/>
                      <a:pt x="431114" y="522664"/>
                      <a:pt x="458094" y="602977"/>
                    </a:cubicBezTo>
                    <a:cubicBezTo>
                      <a:pt x="473153" y="592311"/>
                      <a:pt x="479427" y="579134"/>
                      <a:pt x="486329" y="567213"/>
                    </a:cubicBezTo>
                    <a:cubicBezTo>
                      <a:pt x="524604" y="501958"/>
                      <a:pt x="563505" y="436704"/>
                      <a:pt x="598642" y="369567"/>
                    </a:cubicBezTo>
                    <a:cubicBezTo>
                      <a:pt x="603035" y="361410"/>
                      <a:pt x="606172" y="350743"/>
                      <a:pt x="617466" y="348861"/>
                    </a:cubicBezTo>
                    <a:cubicBezTo>
                      <a:pt x="636916" y="370822"/>
                      <a:pt x="651348" y="396547"/>
                      <a:pt x="653230" y="427919"/>
                    </a:cubicBezTo>
                    <a:close/>
                  </a:path>
                </a:pathLst>
              </a:custGeom>
              <a:solidFill>
                <a:schemeClr val="accent1"/>
              </a:solidFill>
              <a:ln w="6274" cap="flat">
                <a:noFill/>
                <a:prstDash val="solid"/>
                <a:miter/>
              </a:ln>
            </p:spPr>
            <p:txBody>
              <a:bodyPr rtlCol="0" anchor="ctr"/>
              <a:lstStyle/>
              <a:p>
                <a:endParaRPr lang="en-US"/>
              </a:p>
            </p:txBody>
          </p:sp>
          <p:sp>
            <p:nvSpPr>
              <p:cNvPr id="16" name="Freeform: Shape 13">
                <a:extLst>
                  <a:ext uri="{FF2B5EF4-FFF2-40B4-BE49-F238E27FC236}">
                    <a16:creationId xmlns:a16="http://schemas.microsoft.com/office/drawing/2014/main" id="{1D132103-0EE9-4B05-9286-BFB73C0F700D}"/>
                  </a:ext>
                </a:extLst>
              </p:cNvPr>
              <p:cNvSpPr/>
              <p:nvPr/>
            </p:nvSpPr>
            <p:spPr>
              <a:xfrm>
                <a:off x="4798439" y="156178"/>
                <a:ext cx="646271" cy="1003916"/>
              </a:xfrm>
              <a:custGeom>
                <a:avLst/>
                <a:gdLst>
                  <a:gd name="connsiteX0" fmla="*/ 631839 w 646270"/>
                  <a:gd name="connsiteY0" fmla="*/ 354564 h 1003915"/>
                  <a:gd name="connsiteX1" fmla="*/ 647526 w 646270"/>
                  <a:gd name="connsiteY1" fmla="*/ 437387 h 1003915"/>
                  <a:gd name="connsiteX2" fmla="*/ 620545 w 646270"/>
                  <a:gd name="connsiteY2" fmla="*/ 429230 h 1003915"/>
                  <a:gd name="connsiteX3" fmla="*/ 421017 w 646270"/>
                  <a:gd name="connsiteY3" fmla="*/ 331976 h 1003915"/>
                  <a:gd name="connsiteX4" fmla="*/ 405958 w 646270"/>
                  <a:gd name="connsiteY4" fmla="*/ 328211 h 1003915"/>
                  <a:gd name="connsiteX5" fmla="*/ 443605 w 646270"/>
                  <a:gd name="connsiteY5" fmla="*/ 454956 h 1003915"/>
                  <a:gd name="connsiteX6" fmla="*/ 567840 w 646270"/>
                  <a:gd name="connsiteY6" fmla="*/ 756758 h 1003915"/>
                  <a:gd name="connsiteX7" fmla="*/ 622428 w 646270"/>
                  <a:gd name="connsiteY7" fmla="*/ 887894 h 1003915"/>
                  <a:gd name="connsiteX8" fmla="*/ 626820 w 646270"/>
                  <a:gd name="connsiteY8" fmla="*/ 911110 h 1003915"/>
                  <a:gd name="connsiteX9" fmla="*/ 553409 w 646270"/>
                  <a:gd name="connsiteY9" fmla="*/ 938718 h 1003915"/>
                  <a:gd name="connsiteX10" fmla="*/ 536468 w 646270"/>
                  <a:gd name="connsiteY10" fmla="*/ 918639 h 1003915"/>
                  <a:gd name="connsiteX11" fmla="*/ 415370 w 646270"/>
                  <a:gd name="connsiteY11" fmla="*/ 698405 h 1003915"/>
                  <a:gd name="connsiteX12" fmla="*/ 400939 w 646270"/>
                  <a:gd name="connsiteY12" fmla="*/ 668915 h 1003915"/>
                  <a:gd name="connsiteX13" fmla="*/ 431684 w 646270"/>
                  <a:gd name="connsiteY13" fmla="*/ 859032 h 1003915"/>
                  <a:gd name="connsiteX14" fmla="*/ 447997 w 646270"/>
                  <a:gd name="connsiteY14" fmla="*/ 959423 h 1003915"/>
                  <a:gd name="connsiteX15" fmla="*/ 372076 w 646270"/>
                  <a:gd name="connsiteY15" fmla="*/ 1003972 h 1003915"/>
                  <a:gd name="connsiteX16" fmla="*/ 360155 w 646270"/>
                  <a:gd name="connsiteY16" fmla="*/ 977619 h 1003915"/>
                  <a:gd name="connsiteX17" fmla="*/ 278587 w 646270"/>
                  <a:gd name="connsiteY17" fmla="*/ 636915 h 1003915"/>
                  <a:gd name="connsiteX18" fmla="*/ 195763 w 646270"/>
                  <a:gd name="connsiteY18" fmla="*/ 400995 h 1003915"/>
                  <a:gd name="connsiteX19" fmla="*/ 167528 w 646270"/>
                  <a:gd name="connsiteY19" fmla="*/ 436760 h 1003915"/>
                  <a:gd name="connsiteX20" fmla="*/ 55215 w 646270"/>
                  <a:gd name="connsiteY20" fmla="*/ 634406 h 1003915"/>
                  <a:gd name="connsiteX21" fmla="*/ 36392 w 646270"/>
                  <a:gd name="connsiteY21" fmla="*/ 655111 h 1003915"/>
                  <a:gd name="connsiteX22" fmla="*/ 0 w 646270"/>
                  <a:gd name="connsiteY22" fmla="*/ 574798 h 1003915"/>
                  <a:gd name="connsiteX23" fmla="*/ 131764 w 646270"/>
                  <a:gd name="connsiteY23" fmla="*/ 333858 h 1003915"/>
                  <a:gd name="connsiteX24" fmla="*/ 205803 w 646270"/>
                  <a:gd name="connsiteY24" fmla="*/ 271741 h 1003915"/>
                  <a:gd name="connsiteX25" fmla="*/ 221489 w 646270"/>
                  <a:gd name="connsiteY25" fmla="*/ 256682 h 1003915"/>
                  <a:gd name="connsiteX26" fmla="*/ 197646 w 646270"/>
                  <a:gd name="connsiteY26" fmla="*/ 224682 h 1003915"/>
                  <a:gd name="connsiteX27" fmla="*/ 168783 w 646270"/>
                  <a:gd name="connsiteY27" fmla="*/ 220918 h 1003915"/>
                  <a:gd name="connsiteX28" fmla="*/ 115450 w 646270"/>
                  <a:gd name="connsiteY28" fmla="*/ 59036 h 1003915"/>
                  <a:gd name="connsiteX29" fmla="*/ 293018 w 646270"/>
                  <a:gd name="connsiteY29" fmla="*/ 6331 h 1003915"/>
                  <a:gd name="connsiteX30" fmla="*/ 342586 w 646270"/>
                  <a:gd name="connsiteY30" fmla="*/ 155036 h 1003915"/>
                  <a:gd name="connsiteX31" fmla="*/ 308077 w 646270"/>
                  <a:gd name="connsiteY31" fmla="*/ 188291 h 1003915"/>
                  <a:gd name="connsiteX32" fmla="*/ 299920 w 646270"/>
                  <a:gd name="connsiteY32" fmla="*/ 212134 h 1003915"/>
                  <a:gd name="connsiteX33" fmla="*/ 332547 w 646270"/>
                  <a:gd name="connsiteY33" fmla="*/ 228447 h 1003915"/>
                  <a:gd name="connsiteX34" fmla="*/ 397174 w 646270"/>
                  <a:gd name="connsiteY34" fmla="*/ 232839 h 1003915"/>
                  <a:gd name="connsiteX35" fmla="*/ 631839 w 646270"/>
                  <a:gd name="connsiteY35" fmla="*/ 354564 h 100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6270" h="1003915">
                    <a:moveTo>
                      <a:pt x="631839" y="354564"/>
                    </a:moveTo>
                    <a:cubicBezTo>
                      <a:pt x="636859" y="382172"/>
                      <a:pt x="641879" y="409779"/>
                      <a:pt x="647526" y="437387"/>
                    </a:cubicBezTo>
                    <a:cubicBezTo>
                      <a:pt x="636859" y="441152"/>
                      <a:pt x="628702" y="432995"/>
                      <a:pt x="620545" y="429230"/>
                    </a:cubicBezTo>
                    <a:cubicBezTo>
                      <a:pt x="553409" y="397230"/>
                      <a:pt x="488781" y="360839"/>
                      <a:pt x="421017" y="331976"/>
                    </a:cubicBezTo>
                    <a:cubicBezTo>
                      <a:pt x="417253" y="330094"/>
                      <a:pt x="413488" y="327584"/>
                      <a:pt x="405958" y="328211"/>
                    </a:cubicBezTo>
                    <a:cubicBezTo>
                      <a:pt x="417253" y="370878"/>
                      <a:pt x="431684" y="412917"/>
                      <a:pt x="443605" y="454956"/>
                    </a:cubicBezTo>
                    <a:cubicBezTo>
                      <a:pt x="473095" y="560367"/>
                      <a:pt x="526428" y="656366"/>
                      <a:pt x="567840" y="756758"/>
                    </a:cubicBezTo>
                    <a:cubicBezTo>
                      <a:pt x="586036" y="800679"/>
                      <a:pt x="603604" y="843973"/>
                      <a:pt x="622428" y="887894"/>
                    </a:cubicBezTo>
                    <a:cubicBezTo>
                      <a:pt x="625565" y="895424"/>
                      <a:pt x="628702" y="902953"/>
                      <a:pt x="626820" y="911110"/>
                    </a:cubicBezTo>
                    <a:cubicBezTo>
                      <a:pt x="607369" y="933071"/>
                      <a:pt x="579761" y="934326"/>
                      <a:pt x="553409" y="938718"/>
                    </a:cubicBezTo>
                    <a:cubicBezTo>
                      <a:pt x="544624" y="934326"/>
                      <a:pt x="540860" y="926796"/>
                      <a:pt x="536468" y="918639"/>
                    </a:cubicBezTo>
                    <a:cubicBezTo>
                      <a:pt x="500075" y="843346"/>
                      <a:pt x="457409" y="771189"/>
                      <a:pt x="415370" y="698405"/>
                    </a:cubicBezTo>
                    <a:cubicBezTo>
                      <a:pt x="409096" y="687111"/>
                      <a:pt x="403449" y="675190"/>
                      <a:pt x="400939" y="668915"/>
                    </a:cubicBezTo>
                    <a:cubicBezTo>
                      <a:pt x="414115" y="727268"/>
                      <a:pt x="419762" y="793777"/>
                      <a:pt x="431684" y="859032"/>
                    </a:cubicBezTo>
                    <a:cubicBezTo>
                      <a:pt x="437331" y="892287"/>
                      <a:pt x="446115" y="925541"/>
                      <a:pt x="447997" y="959423"/>
                    </a:cubicBezTo>
                    <a:cubicBezTo>
                      <a:pt x="440468" y="985149"/>
                      <a:pt x="409723" y="1002717"/>
                      <a:pt x="372076" y="1003972"/>
                    </a:cubicBezTo>
                    <a:cubicBezTo>
                      <a:pt x="363920" y="997070"/>
                      <a:pt x="362665" y="987031"/>
                      <a:pt x="360155" y="977619"/>
                    </a:cubicBezTo>
                    <a:cubicBezTo>
                      <a:pt x="330037" y="864679"/>
                      <a:pt x="303685" y="751111"/>
                      <a:pt x="278587" y="636915"/>
                    </a:cubicBezTo>
                    <a:cubicBezTo>
                      <a:pt x="260391" y="555347"/>
                      <a:pt x="222744" y="481308"/>
                      <a:pt x="195763" y="400995"/>
                    </a:cubicBezTo>
                    <a:cubicBezTo>
                      <a:pt x="180705" y="411662"/>
                      <a:pt x="174430" y="424838"/>
                      <a:pt x="167528" y="436760"/>
                    </a:cubicBezTo>
                    <a:cubicBezTo>
                      <a:pt x="129254" y="502014"/>
                      <a:pt x="90352" y="567269"/>
                      <a:pt x="55215" y="634406"/>
                    </a:cubicBezTo>
                    <a:cubicBezTo>
                      <a:pt x="50823" y="642562"/>
                      <a:pt x="47686" y="653229"/>
                      <a:pt x="36392" y="655111"/>
                    </a:cubicBezTo>
                    <a:cubicBezTo>
                      <a:pt x="16313" y="631896"/>
                      <a:pt x="1882" y="606171"/>
                      <a:pt x="0" y="574798"/>
                    </a:cubicBezTo>
                    <a:cubicBezTo>
                      <a:pt x="40784" y="493230"/>
                      <a:pt x="85333" y="412917"/>
                      <a:pt x="131764" y="333858"/>
                    </a:cubicBezTo>
                    <a:cubicBezTo>
                      <a:pt x="149332" y="303741"/>
                      <a:pt x="168783" y="278643"/>
                      <a:pt x="205803" y="271741"/>
                    </a:cubicBezTo>
                    <a:cubicBezTo>
                      <a:pt x="212077" y="270486"/>
                      <a:pt x="227763" y="269859"/>
                      <a:pt x="221489" y="256682"/>
                    </a:cubicBezTo>
                    <a:cubicBezTo>
                      <a:pt x="215842" y="244761"/>
                      <a:pt x="220861" y="224055"/>
                      <a:pt x="197646" y="224682"/>
                    </a:cubicBezTo>
                    <a:cubicBezTo>
                      <a:pt x="188234" y="224682"/>
                      <a:pt x="178195" y="223428"/>
                      <a:pt x="168783" y="220918"/>
                    </a:cubicBezTo>
                    <a:cubicBezTo>
                      <a:pt x="81568" y="201467"/>
                      <a:pt x="55215" y="123663"/>
                      <a:pt x="115450" y="59036"/>
                    </a:cubicBezTo>
                    <a:cubicBezTo>
                      <a:pt x="163136" y="8213"/>
                      <a:pt x="223999" y="-11238"/>
                      <a:pt x="293018" y="6331"/>
                    </a:cubicBezTo>
                    <a:cubicBezTo>
                      <a:pt x="363920" y="25154"/>
                      <a:pt x="387762" y="96683"/>
                      <a:pt x="342586" y="155036"/>
                    </a:cubicBezTo>
                    <a:cubicBezTo>
                      <a:pt x="333174" y="167585"/>
                      <a:pt x="320625" y="178879"/>
                      <a:pt x="308077" y="188291"/>
                    </a:cubicBezTo>
                    <a:cubicBezTo>
                      <a:pt x="299292" y="195192"/>
                      <a:pt x="296783" y="200212"/>
                      <a:pt x="299920" y="212134"/>
                    </a:cubicBezTo>
                    <a:cubicBezTo>
                      <a:pt x="304939" y="233467"/>
                      <a:pt x="313724" y="239114"/>
                      <a:pt x="332547" y="228447"/>
                    </a:cubicBezTo>
                    <a:cubicBezTo>
                      <a:pt x="355135" y="215898"/>
                      <a:pt x="375213" y="221545"/>
                      <a:pt x="397174" y="232839"/>
                    </a:cubicBezTo>
                    <a:cubicBezTo>
                      <a:pt x="475605" y="271114"/>
                      <a:pt x="555918" y="308760"/>
                      <a:pt x="631839" y="354564"/>
                    </a:cubicBezTo>
                    <a:close/>
                  </a:path>
                </a:pathLst>
              </a:custGeom>
              <a:solidFill>
                <a:schemeClr val="accent3"/>
              </a:solidFill>
              <a:ln w="6274" cap="flat">
                <a:noFill/>
                <a:prstDash val="solid"/>
                <a:miter/>
              </a:ln>
            </p:spPr>
            <p:txBody>
              <a:bodyPr rtlCol="0" anchor="ctr"/>
              <a:lstStyle/>
              <a:p>
                <a:endParaRPr lang="en-US"/>
              </a:p>
            </p:txBody>
          </p:sp>
          <p:sp>
            <p:nvSpPr>
              <p:cNvPr id="17" name="Freeform: Shape 14">
                <a:extLst>
                  <a:ext uri="{FF2B5EF4-FFF2-40B4-BE49-F238E27FC236}">
                    <a16:creationId xmlns:a16="http://schemas.microsoft.com/office/drawing/2014/main" id="{65DD8C40-C0A3-4F99-8AF6-213E2F2CF123}"/>
                  </a:ext>
                </a:extLst>
              </p:cNvPr>
              <p:cNvSpPr/>
              <p:nvPr/>
            </p:nvSpPr>
            <p:spPr>
              <a:xfrm>
                <a:off x="2822551" y="4072076"/>
                <a:ext cx="997641" cy="652545"/>
              </a:xfrm>
              <a:custGeom>
                <a:avLst/>
                <a:gdLst>
                  <a:gd name="connsiteX0" fmla="*/ 574798 w 997641"/>
                  <a:gd name="connsiteY0" fmla="*/ 654485 h 652545"/>
                  <a:gd name="connsiteX1" fmla="*/ 333858 w 997641"/>
                  <a:gd name="connsiteY1" fmla="*/ 522721 h 652545"/>
                  <a:gd name="connsiteX2" fmla="*/ 271741 w 997641"/>
                  <a:gd name="connsiteY2" fmla="*/ 448682 h 652545"/>
                  <a:gd name="connsiteX3" fmla="*/ 256682 w 997641"/>
                  <a:gd name="connsiteY3" fmla="*/ 432996 h 652545"/>
                  <a:gd name="connsiteX4" fmla="*/ 224682 w 997641"/>
                  <a:gd name="connsiteY4" fmla="*/ 456839 h 652545"/>
                  <a:gd name="connsiteX5" fmla="*/ 220918 w 997641"/>
                  <a:gd name="connsiteY5" fmla="*/ 485702 h 652545"/>
                  <a:gd name="connsiteX6" fmla="*/ 59036 w 997641"/>
                  <a:gd name="connsiteY6" fmla="*/ 538407 h 652545"/>
                  <a:gd name="connsiteX7" fmla="*/ 6331 w 997641"/>
                  <a:gd name="connsiteY7" fmla="*/ 360840 h 652545"/>
                  <a:gd name="connsiteX8" fmla="*/ 153153 w 997641"/>
                  <a:gd name="connsiteY8" fmla="*/ 309389 h 652545"/>
                  <a:gd name="connsiteX9" fmla="*/ 188918 w 997641"/>
                  <a:gd name="connsiteY9" fmla="*/ 345153 h 652545"/>
                  <a:gd name="connsiteX10" fmla="*/ 212761 w 997641"/>
                  <a:gd name="connsiteY10" fmla="*/ 353310 h 652545"/>
                  <a:gd name="connsiteX11" fmla="*/ 229075 w 997641"/>
                  <a:gd name="connsiteY11" fmla="*/ 320683 h 652545"/>
                  <a:gd name="connsiteX12" fmla="*/ 233467 w 997641"/>
                  <a:gd name="connsiteY12" fmla="*/ 256056 h 652545"/>
                  <a:gd name="connsiteX13" fmla="*/ 355819 w 997641"/>
                  <a:gd name="connsiteY13" fmla="*/ 19508 h 652545"/>
                  <a:gd name="connsiteX14" fmla="*/ 437387 w 997641"/>
                  <a:gd name="connsiteY14" fmla="*/ 57 h 652545"/>
                  <a:gd name="connsiteX15" fmla="*/ 431113 w 997641"/>
                  <a:gd name="connsiteY15" fmla="*/ 28920 h 652545"/>
                  <a:gd name="connsiteX16" fmla="*/ 331349 w 997641"/>
                  <a:gd name="connsiteY16" fmla="*/ 233468 h 652545"/>
                  <a:gd name="connsiteX17" fmla="*/ 328211 w 997641"/>
                  <a:gd name="connsiteY17" fmla="*/ 246017 h 652545"/>
                  <a:gd name="connsiteX18" fmla="*/ 672052 w 997641"/>
                  <a:gd name="connsiteY18" fmla="*/ 123037 h 652545"/>
                  <a:gd name="connsiteX19" fmla="*/ 886012 w 997641"/>
                  <a:gd name="connsiteY19" fmla="*/ 31430 h 652545"/>
                  <a:gd name="connsiteX20" fmla="*/ 911737 w 997641"/>
                  <a:gd name="connsiteY20" fmla="*/ 26410 h 652545"/>
                  <a:gd name="connsiteX21" fmla="*/ 939345 w 997641"/>
                  <a:gd name="connsiteY21" fmla="*/ 99822 h 652545"/>
                  <a:gd name="connsiteX22" fmla="*/ 921777 w 997641"/>
                  <a:gd name="connsiteY22" fmla="*/ 115508 h 652545"/>
                  <a:gd name="connsiteX23" fmla="*/ 694641 w 997641"/>
                  <a:gd name="connsiteY23" fmla="*/ 239742 h 652545"/>
                  <a:gd name="connsiteX24" fmla="*/ 667033 w 997641"/>
                  <a:gd name="connsiteY24" fmla="*/ 251664 h 652545"/>
                  <a:gd name="connsiteX25" fmla="*/ 856522 w 997641"/>
                  <a:gd name="connsiteY25" fmla="*/ 221546 h 652545"/>
                  <a:gd name="connsiteX26" fmla="*/ 943110 w 997641"/>
                  <a:gd name="connsiteY26" fmla="*/ 205860 h 652545"/>
                  <a:gd name="connsiteX27" fmla="*/ 974482 w 997641"/>
                  <a:gd name="connsiteY27" fmla="*/ 204605 h 652545"/>
                  <a:gd name="connsiteX28" fmla="*/ 1002717 w 997641"/>
                  <a:gd name="connsiteY28" fmla="*/ 281781 h 652545"/>
                  <a:gd name="connsiteX29" fmla="*/ 973855 w 997641"/>
                  <a:gd name="connsiteY29" fmla="*/ 293703 h 652545"/>
                  <a:gd name="connsiteX30" fmla="*/ 631268 w 997641"/>
                  <a:gd name="connsiteY30" fmla="*/ 375899 h 652545"/>
                  <a:gd name="connsiteX31" fmla="*/ 397231 w 997641"/>
                  <a:gd name="connsiteY31" fmla="*/ 459349 h 652545"/>
                  <a:gd name="connsiteX32" fmla="*/ 491975 w 997641"/>
                  <a:gd name="connsiteY32" fmla="*/ 518956 h 652545"/>
                  <a:gd name="connsiteX33" fmla="*/ 636288 w 997641"/>
                  <a:gd name="connsiteY33" fmla="*/ 599897 h 652545"/>
                  <a:gd name="connsiteX34" fmla="*/ 654484 w 997641"/>
                  <a:gd name="connsiteY34" fmla="*/ 617466 h 652545"/>
                  <a:gd name="connsiteX35" fmla="*/ 574798 w 997641"/>
                  <a:gd name="connsiteY35" fmla="*/ 654485 h 65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97641" h="652545">
                    <a:moveTo>
                      <a:pt x="574798" y="654485"/>
                    </a:moveTo>
                    <a:cubicBezTo>
                      <a:pt x="492603" y="613701"/>
                      <a:pt x="412917" y="569152"/>
                      <a:pt x="333858" y="522721"/>
                    </a:cubicBezTo>
                    <a:cubicBezTo>
                      <a:pt x="303741" y="505153"/>
                      <a:pt x="279270" y="485074"/>
                      <a:pt x="271741" y="448682"/>
                    </a:cubicBezTo>
                    <a:cubicBezTo>
                      <a:pt x="270486" y="442408"/>
                      <a:pt x="270486" y="426722"/>
                      <a:pt x="256682" y="432996"/>
                    </a:cubicBezTo>
                    <a:cubicBezTo>
                      <a:pt x="244761" y="438643"/>
                      <a:pt x="224055" y="433623"/>
                      <a:pt x="224682" y="456839"/>
                    </a:cubicBezTo>
                    <a:cubicBezTo>
                      <a:pt x="224682" y="466251"/>
                      <a:pt x="223428" y="476290"/>
                      <a:pt x="220918" y="485702"/>
                    </a:cubicBezTo>
                    <a:cubicBezTo>
                      <a:pt x="201467" y="572917"/>
                      <a:pt x="123663" y="599270"/>
                      <a:pt x="59036" y="538407"/>
                    </a:cubicBezTo>
                    <a:cubicBezTo>
                      <a:pt x="8213" y="490721"/>
                      <a:pt x="-11238" y="429859"/>
                      <a:pt x="6331" y="360840"/>
                    </a:cubicBezTo>
                    <a:cubicBezTo>
                      <a:pt x="24527" y="291193"/>
                      <a:pt x="94801" y="267350"/>
                      <a:pt x="153153" y="309389"/>
                    </a:cubicBezTo>
                    <a:cubicBezTo>
                      <a:pt x="166957" y="319428"/>
                      <a:pt x="179506" y="331350"/>
                      <a:pt x="188918" y="345153"/>
                    </a:cubicBezTo>
                    <a:cubicBezTo>
                      <a:pt x="195192" y="355192"/>
                      <a:pt x="200839" y="355820"/>
                      <a:pt x="212761" y="353310"/>
                    </a:cubicBezTo>
                    <a:cubicBezTo>
                      <a:pt x="234094" y="348291"/>
                      <a:pt x="239114" y="338879"/>
                      <a:pt x="229075" y="320683"/>
                    </a:cubicBezTo>
                    <a:cubicBezTo>
                      <a:pt x="216526" y="298095"/>
                      <a:pt x="222800" y="278016"/>
                      <a:pt x="233467" y="256056"/>
                    </a:cubicBezTo>
                    <a:cubicBezTo>
                      <a:pt x="271741" y="176370"/>
                      <a:pt x="310015" y="95429"/>
                      <a:pt x="355819" y="19508"/>
                    </a:cubicBezTo>
                    <a:cubicBezTo>
                      <a:pt x="380917" y="3822"/>
                      <a:pt x="408525" y="-570"/>
                      <a:pt x="437387" y="57"/>
                    </a:cubicBezTo>
                    <a:cubicBezTo>
                      <a:pt x="445544" y="11979"/>
                      <a:pt x="435505" y="20136"/>
                      <a:pt x="431113" y="28920"/>
                    </a:cubicBezTo>
                    <a:cubicBezTo>
                      <a:pt x="398485" y="97312"/>
                      <a:pt x="361466" y="163194"/>
                      <a:pt x="331349" y="233468"/>
                    </a:cubicBezTo>
                    <a:cubicBezTo>
                      <a:pt x="329466" y="237232"/>
                      <a:pt x="326329" y="240997"/>
                      <a:pt x="328211" y="246017"/>
                    </a:cubicBezTo>
                    <a:cubicBezTo>
                      <a:pt x="446799" y="215899"/>
                      <a:pt x="560994" y="175743"/>
                      <a:pt x="672052" y="123037"/>
                    </a:cubicBezTo>
                    <a:cubicBezTo>
                      <a:pt x="742327" y="89782"/>
                      <a:pt x="813856" y="60920"/>
                      <a:pt x="886012" y="31430"/>
                    </a:cubicBezTo>
                    <a:cubicBezTo>
                      <a:pt x="894169" y="28292"/>
                      <a:pt x="902326" y="23900"/>
                      <a:pt x="911737" y="26410"/>
                    </a:cubicBezTo>
                    <a:cubicBezTo>
                      <a:pt x="933698" y="45861"/>
                      <a:pt x="934953" y="73469"/>
                      <a:pt x="939345" y="99822"/>
                    </a:cubicBezTo>
                    <a:cubicBezTo>
                      <a:pt x="935580" y="107351"/>
                      <a:pt x="928678" y="111743"/>
                      <a:pt x="921777" y="115508"/>
                    </a:cubicBezTo>
                    <a:cubicBezTo>
                      <a:pt x="843973" y="153155"/>
                      <a:pt x="769934" y="197703"/>
                      <a:pt x="694641" y="239742"/>
                    </a:cubicBezTo>
                    <a:cubicBezTo>
                      <a:pt x="685229" y="244762"/>
                      <a:pt x="675190" y="249154"/>
                      <a:pt x="667033" y="251664"/>
                    </a:cubicBezTo>
                    <a:cubicBezTo>
                      <a:pt x="728523" y="239742"/>
                      <a:pt x="793150" y="232840"/>
                      <a:pt x="856522" y="221546"/>
                    </a:cubicBezTo>
                    <a:cubicBezTo>
                      <a:pt x="885385" y="216527"/>
                      <a:pt x="914247" y="210880"/>
                      <a:pt x="943110" y="205860"/>
                    </a:cubicBezTo>
                    <a:cubicBezTo>
                      <a:pt x="953776" y="203978"/>
                      <a:pt x="963815" y="200213"/>
                      <a:pt x="974482" y="204605"/>
                    </a:cubicBezTo>
                    <a:cubicBezTo>
                      <a:pt x="988913" y="228448"/>
                      <a:pt x="1003972" y="252291"/>
                      <a:pt x="1002717" y="281781"/>
                    </a:cubicBezTo>
                    <a:cubicBezTo>
                      <a:pt x="994560" y="289938"/>
                      <a:pt x="983894" y="291193"/>
                      <a:pt x="973855" y="293703"/>
                    </a:cubicBezTo>
                    <a:cubicBezTo>
                      <a:pt x="860287" y="324448"/>
                      <a:pt x="745464" y="350173"/>
                      <a:pt x="631268" y="375899"/>
                    </a:cubicBezTo>
                    <a:cubicBezTo>
                      <a:pt x="552210" y="394094"/>
                      <a:pt x="479426" y="430486"/>
                      <a:pt x="397231" y="459349"/>
                    </a:cubicBezTo>
                    <a:cubicBezTo>
                      <a:pt x="430485" y="484447"/>
                      <a:pt x="461858" y="501388"/>
                      <a:pt x="491975" y="518956"/>
                    </a:cubicBezTo>
                    <a:cubicBezTo>
                      <a:pt x="540289" y="545937"/>
                      <a:pt x="586720" y="575427"/>
                      <a:pt x="636288" y="599897"/>
                    </a:cubicBezTo>
                    <a:cubicBezTo>
                      <a:pt x="643817" y="603662"/>
                      <a:pt x="653229" y="606799"/>
                      <a:pt x="654484" y="617466"/>
                    </a:cubicBezTo>
                    <a:cubicBezTo>
                      <a:pt x="631896" y="638171"/>
                      <a:pt x="606171" y="652603"/>
                      <a:pt x="574798" y="654485"/>
                    </a:cubicBezTo>
                    <a:close/>
                  </a:path>
                </a:pathLst>
              </a:custGeom>
              <a:solidFill>
                <a:schemeClr val="accent4"/>
              </a:solidFill>
              <a:ln w="6274" cap="flat">
                <a:noFill/>
                <a:prstDash val="solid"/>
                <a:miter/>
              </a:ln>
            </p:spPr>
            <p:txBody>
              <a:bodyPr rtlCol="0" anchor="ctr"/>
              <a:lstStyle/>
              <a:p>
                <a:endParaRPr lang="en-US"/>
              </a:p>
            </p:txBody>
          </p:sp>
          <p:sp>
            <p:nvSpPr>
              <p:cNvPr id="18" name="Freeform: Shape 15">
                <a:extLst>
                  <a:ext uri="{FF2B5EF4-FFF2-40B4-BE49-F238E27FC236}">
                    <a16:creationId xmlns:a16="http://schemas.microsoft.com/office/drawing/2014/main" id="{AEEDC35B-B7F7-4F1F-AB3A-A5B5FCCEE497}"/>
                  </a:ext>
                </a:extLst>
              </p:cNvPr>
              <p:cNvSpPr/>
              <p:nvPr/>
            </p:nvSpPr>
            <p:spPr>
              <a:xfrm>
                <a:off x="8091910" y="4625542"/>
                <a:ext cx="928622" cy="734113"/>
              </a:xfrm>
              <a:custGeom>
                <a:avLst/>
                <a:gdLst>
                  <a:gd name="connsiteX0" fmla="*/ 701487 w 928622"/>
                  <a:gd name="connsiteY0" fmla="*/ 102274 h 734113"/>
                  <a:gd name="connsiteX1" fmla="*/ 748545 w 928622"/>
                  <a:gd name="connsiteY1" fmla="*/ 375841 h 734113"/>
                  <a:gd name="connsiteX2" fmla="*/ 729722 w 928622"/>
                  <a:gd name="connsiteY2" fmla="*/ 466193 h 734113"/>
                  <a:gd name="connsiteX3" fmla="*/ 726584 w 928622"/>
                  <a:gd name="connsiteY3" fmla="*/ 488781 h 734113"/>
                  <a:gd name="connsiteX4" fmla="*/ 765486 w 928622"/>
                  <a:gd name="connsiteY4" fmla="*/ 498193 h 734113"/>
                  <a:gd name="connsiteX5" fmla="*/ 799995 w 928622"/>
                  <a:gd name="connsiteY5" fmla="*/ 478115 h 734113"/>
                  <a:gd name="connsiteX6" fmla="*/ 933014 w 928622"/>
                  <a:gd name="connsiteY6" fmla="*/ 564703 h 734113"/>
                  <a:gd name="connsiteX7" fmla="*/ 831368 w 928622"/>
                  <a:gd name="connsiteY7" fmla="*/ 725329 h 734113"/>
                  <a:gd name="connsiteX8" fmla="*/ 730349 w 928622"/>
                  <a:gd name="connsiteY8" fmla="*/ 720310 h 734113"/>
                  <a:gd name="connsiteX9" fmla="*/ 694584 w 928622"/>
                  <a:gd name="connsiteY9" fmla="*/ 622428 h 734113"/>
                  <a:gd name="connsiteX10" fmla="*/ 699604 w 928622"/>
                  <a:gd name="connsiteY10" fmla="*/ 596075 h 734113"/>
                  <a:gd name="connsiteX11" fmla="*/ 678271 w 928622"/>
                  <a:gd name="connsiteY11" fmla="*/ 564075 h 734113"/>
                  <a:gd name="connsiteX12" fmla="*/ 658820 w 928622"/>
                  <a:gd name="connsiteY12" fmla="*/ 577252 h 734113"/>
                  <a:gd name="connsiteX13" fmla="*/ 603604 w 928622"/>
                  <a:gd name="connsiteY13" fmla="*/ 617408 h 734113"/>
                  <a:gd name="connsiteX14" fmla="*/ 344469 w 928622"/>
                  <a:gd name="connsiteY14" fmla="*/ 668232 h 734113"/>
                  <a:gd name="connsiteX15" fmla="*/ 281097 w 928622"/>
                  <a:gd name="connsiteY15" fmla="*/ 611134 h 734113"/>
                  <a:gd name="connsiteX16" fmla="*/ 368939 w 928622"/>
                  <a:gd name="connsiteY16" fmla="*/ 590428 h 734113"/>
                  <a:gd name="connsiteX17" fmla="*/ 540860 w 928622"/>
                  <a:gd name="connsiteY17" fmla="*/ 550271 h 734113"/>
                  <a:gd name="connsiteX18" fmla="*/ 357018 w 928622"/>
                  <a:gd name="connsiteY18" fmla="*/ 426664 h 734113"/>
                  <a:gd name="connsiteX19" fmla="*/ 24471 w 928622"/>
                  <a:gd name="connsiteY19" fmla="*/ 249097 h 734113"/>
                  <a:gd name="connsiteX20" fmla="*/ 0 w 928622"/>
                  <a:gd name="connsiteY20" fmla="*/ 229018 h 734113"/>
                  <a:gd name="connsiteX21" fmla="*/ 43294 w 928622"/>
                  <a:gd name="connsiteY21" fmla="*/ 165019 h 734113"/>
                  <a:gd name="connsiteX22" fmla="*/ 122980 w 928622"/>
                  <a:gd name="connsiteY22" fmla="*/ 194509 h 734113"/>
                  <a:gd name="connsiteX23" fmla="*/ 334430 w 928622"/>
                  <a:gd name="connsiteY23" fmla="*/ 282351 h 734113"/>
                  <a:gd name="connsiteX24" fmla="*/ 335057 w 928622"/>
                  <a:gd name="connsiteY24" fmla="*/ 281096 h 734113"/>
                  <a:gd name="connsiteX25" fmla="*/ 332547 w 928622"/>
                  <a:gd name="connsiteY25" fmla="*/ 281724 h 734113"/>
                  <a:gd name="connsiteX26" fmla="*/ 257253 w 928622"/>
                  <a:gd name="connsiteY26" fmla="*/ 213959 h 734113"/>
                  <a:gd name="connsiteX27" fmla="*/ 128627 w 928622"/>
                  <a:gd name="connsiteY27" fmla="*/ 97882 h 734113"/>
                  <a:gd name="connsiteX28" fmla="*/ 106039 w 928622"/>
                  <a:gd name="connsiteY28" fmla="*/ 71529 h 734113"/>
                  <a:gd name="connsiteX29" fmla="*/ 146196 w 928622"/>
                  <a:gd name="connsiteY29" fmla="*/ 0 h 734113"/>
                  <a:gd name="connsiteX30" fmla="*/ 166901 w 928622"/>
                  <a:gd name="connsiteY30" fmla="*/ 10667 h 734113"/>
                  <a:gd name="connsiteX31" fmla="*/ 457409 w 928622"/>
                  <a:gd name="connsiteY31" fmla="*/ 237175 h 734113"/>
                  <a:gd name="connsiteX32" fmla="*/ 652545 w 928622"/>
                  <a:gd name="connsiteY32" fmla="*/ 357017 h 734113"/>
                  <a:gd name="connsiteX33" fmla="*/ 660075 w 928622"/>
                  <a:gd name="connsiteY33" fmla="*/ 355135 h 734113"/>
                  <a:gd name="connsiteX34" fmla="*/ 640624 w 928622"/>
                  <a:gd name="connsiteY34" fmla="*/ 206430 h 734113"/>
                  <a:gd name="connsiteX35" fmla="*/ 619918 w 928622"/>
                  <a:gd name="connsiteY35" fmla="*/ 82823 h 734113"/>
                  <a:gd name="connsiteX36" fmla="*/ 621173 w 928622"/>
                  <a:gd name="connsiteY36" fmla="*/ 67137 h 734113"/>
                  <a:gd name="connsiteX37" fmla="*/ 701487 w 928622"/>
                  <a:gd name="connsiteY37" fmla="*/ 102274 h 734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28622" h="734113">
                    <a:moveTo>
                      <a:pt x="701487" y="102274"/>
                    </a:moveTo>
                    <a:cubicBezTo>
                      <a:pt x="719682" y="193254"/>
                      <a:pt x="735996" y="284234"/>
                      <a:pt x="748545" y="375841"/>
                    </a:cubicBezTo>
                    <a:cubicBezTo>
                      <a:pt x="752937" y="409723"/>
                      <a:pt x="751055" y="438586"/>
                      <a:pt x="729722" y="466193"/>
                    </a:cubicBezTo>
                    <a:cubicBezTo>
                      <a:pt x="725329" y="471841"/>
                      <a:pt x="710271" y="480625"/>
                      <a:pt x="726584" y="488781"/>
                    </a:cubicBezTo>
                    <a:cubicBezTo>
                      <a:pt x="738506" y="494428"/>
                      <a:pt x="747290" y="513252"/>
                      <a:pt x="765486" y="498193"/>
                    </a:cubicBezTo>
                    <a:cubicBezTo>
                      <a:pt x="775525" y="490036"/>
                      <a:pt x="787447" y="483135"/>
                      <a:pt x="799995" y="478115"/>
                    </a:cubicBezTo>
                    <a:cubicBezTo>
                      <a:pt x="869015" y="448625"/>
                      <a:pt x="931132" y="489409"/>
                      <a:pt x="933014" y="564703"/>
                    </a:cubicBezTo>
                    <a:cubicBezTo>
                      <a:pt x="934269" y="628075"/>
                      <a:pt x="889721" y="699604"/>
                      <a:pt x="831368" y="725329"/>
                    </a:cubicBezTo>
                    <a:cubicBezTo>
                      <a:pt x="796858" y="741015"/>
                      <a:pt x="761721" y="744152"/>
                      <a:pt x="730349" y="720310"/>
                    </a:cubicBezTo>
                    <a:cubicBezTo>
                      <a:pt x="698349" y="695839"/>
                      <a:pt x="691447" y="660075"/>
                      <a:pt x="694584" y="622428"/>
                    </a:cubicBezTo>
                    <a:cubicBezTo>
                      <a:pt x="695212" y="613644"/>
                      <a:pt x="695839" y="604232"/>
                      <a:pt x="699604" y="596075"/>
                    </a:cubicBezTo>
                    <a:cubicBezTo>
                      <a:pt x="710271" y="572859"/>
                      <a:pt x="688310" y="571604"/>
                      <a:pt x="678271" y="564075"/>
                    </a:cubicBezTo>
                    <a:cubicBezTo>
                      <a:pt x="664467" y="554036"/>
                      <a:pt x="662585" y="570977"/>
                      <a:pt x="658820" y="577252"/>
                    </a:cubicBezTo>
                    <a:cubicBezTo>
                      <a:pt x="646271" y="599840"/>
                      <a:pt x="628702" y="611761"/>
                      <a:pt x="603604" y="617408"/>
                    </a:cubicBezTo>
                    <a:cubicBezTo>
                      <a:pt x="517644" y="636231"/>
                      <a:pt x="431684" y="656310"/>
                      <a:pt x="344469" y="668232"/>
                    </a:cubicBezTo>
                    <a:cubicBezTo>
                      <a:pt x="316861" y="656938"/>
                      <a:pt x="289253" y="644389"/>
                      <a:pt x="281097" y="611134"/>
                    </a:cubicBezTo>
                    <a:cubicBezTo>
                      <a:pt x="308704" y="597957"/>
                      <a:pt x="339449" y="596702"/>
                      <a:pt x="368939" y="590428"/>
                    </a:cubicBezTo>
                    <a:cubicBezTo>
                      <a:pt x="424155" y="577879"/>
                      <a:pt x="479997" y="565958"/>
                      <a:pt x="540860" y="550271"/>
                    </a:cubicBezTo>
                    <a:cubicBezTo>
                      <a:pt x="476860" y="506350"/>
                      <a:pt x="420390" y="461174"/>
                      <a:pt x="357018" y="426664"/>
                    </a:cubicBezTo>
                    <a:cubicBezTo>
                      <a:pt x="246587" y="366429"/>
                      <a:pt x="134901" y="309332"/>
                      <a:pt x="24471" y="249097"/>
                    </a:cubicBezTo>
                    <a:cubicBezTo>
                      <a:pt x="15059" y="244077"/>
                      <a:pt x="5020" y="239685"/>
                      <a:pt x="0" y="229018"/>
                    </a:cubicBezTo>
                    <a:cubicBezTo>
                      <a:pt x="3765" y="200155"/>
                      <a:pt x="21333" y="180705"/>
                      <a:pt x="43294" y="165019"/>
                    </a:cubicBezTo>
                    <a:cubicBezTo>
                      <a:pt x="72784" y="166901"/>
                      <a:pt x="96627" y="183842"/>
                      <a:pt x="122980" y="194509"/>
                    </a:cubicBezTo>
                    <a:cubicBezTo>
                      <a:pt x="193254" y="223999"/>
                      <a:pt x="264783" y="250351"/>
                      <a:pt x="334430" y="282351"/>
                    </a:cubicBezTo>
                    <a:cubicBezTo>
                      <a:pt x="337567" y="283606"/>
                      <a:pt x="335057" y="277332"/>
                      <a:pt x="335057" y="281096"/>
                    </a:cubicBezTo>
                    <a:cubicBezTo>
                      <a:pt x="335057" y="282351"/>
                      <a:pt x="334430" y="282979"/>
                      <a:pt x="332547" y="281724"/>
                    </a:cubicBezTo>
                    <a:cubicBezTo>
                      <a:pt x="303685" y="263528"/>
                      <a:pt x="281724" y="237175"/>
                      <a:pt x="257253" y="213959"/>
                    </a:cubicBezTo>
                    <a:cubicBezTo>
                      <a:pt x="214587" y="175058"/>
                      <a:pt x="172548" y="135528"/>
                      <a:pt x="128627" y="97882"/>
                    </a:cubicBezTo>
                    <a:cubicBezTo>
                      <a:pt x="119843" y="90352"/>
                      <a:pt x="111058" y="82823"/>
                      <a:pt x="106039" y="71529"/>
                    </a:cubicBezTo>
                    <a:cubicBezTo>
                      <a:pt x="108549" y="41411"/>
                      <a:pt x="121098" y="16941"/>
                      <a:pt x="146196" y="0"/>
                    </a:cubicBezTo>
                    <a:cubicBezTo>
                      <a:pt x="154980" y="0"/>
                      <a:pt x="160627" y="6274"/>
                      <a:pt x="166901" y="10667"/>
                    </a:cubicBezTo>
                    <a:cubicBezTo>
                      <a:pt x="266038" y="83450"/>
                      <a:pt x="360782" y="161254"/>
                      <a:pt x="457409" y="237175"/>
                    </a:cubicBezTo>
                    <a:cubicBezTo>
                      <a:pt x="517644" y="284861"/>
                      <a:pt x="587291" y="317488"/>
                      <a:pt x="652545" y="357017"/>
                    </a:cubicBezTo>
                    <a:cubicBezTo>
                      <a:pt x="653800" y="357645"/>
                      <a:pt x="655683" y="357645"/>
                      <a:pt x="660075" y="355135"/>
                    </a:cubicBezTo>
                    <a:cubicBezTo>
                      <a:pt x="655683" y="306194"/>
                      <a:pt x="648153" y="255998"/>
                      <a:pt x="640624" y="206430"/>
                    </a:cubicBezTo>
                    <a:cubicBezTo>
                      <a:pt x="634350" y="165019"/>
                      <a:pt x="628702" y="123607"/>
                      <a:pt x="619918" y="82823"/>
                    </a:cubicBezTo>
                    <a:cubicBezTo>
                      <a:pt x="618663" y="77803"/>
                      <a:pt x="618036" y="72156"/>
                      <a:pt x="621173" y="67137"/>
                    </a:cubicBezTo>
                    <a:cubicBezTo>
                      <a:pt x="653800" y="63372"/>
                      <a:pt x="677643" y="82195"/>
                      <a:pt x="701487" y="102274"/>
                    </a:cubicBezTo>
                    <a:close/>
                  </a:path>
                </a:pathLst>
              </a:custGeom>
              <a:solidFill>
                <a:schemeClr val="accent2"/>
              </a:solidFill>
              <a:ln w="6274" cap="flat">
                <a:noFill/>
                <a:prstDash val="solid"/>
                <a:miter/>
              </a:ln>
            </p:spPr>
            <p:txBody>
              <a:bodyPr rtlCol="0" anchor="ctr"/>
              <a:lstStyle/>
              <a:p>
                <a:endParaRPr lang="en-US"/>
              </a:p>
            </p:txBody>
          </p:sp>
          <p:sp>
            <p:nvSpPr>
              <p:cNvPr id="19" name="Freeform: Shape 16">
                <a:extLst>
                  <a:ext uri="{FF2B5EF4-FFF2-40B4-BE49-F238E27FC236}">
                    <a16:creationId xmlns:a16="http://schemas.microsoft.com/office/drawing/2014/main" id="{39B3C6EA-DC47-467F-88ED-6E90C358C8E4}"/>
                  </a:ext>
                </a:extLst>
              </p:cNvPr>
              <p:cNvSpPr/>
              <p:nvPr/>
            </p:nvSpPr>
            <p:spPr>
              <a:xfrm>
                <a:off x="3588533" y="5057226"/>
                <a:ext cx="859603" cy="834505"/>
              </a:xfrm>
              <a:custGeom>
                <a:avLst/>
                <a:gdLst>
                  <a:gd name="connsiteX0" fmla="*/ 641439 w 859602"/>
                  <a:gd name="connsiteY0" fmla="*/ 710898 h 834505"/>
                  <a:gd name="connsiteX1" fmla="*/ 347794 w 859602"/>
                  <a:gd name="connsiteY1" fmla="*/ 695212 h 834505"/>
                  <a:gd name="connsiteX2" fmla="*/ 278147 w 859602"/>
                  <a:gd name="connsiteY2" fmla="*/ 656310 h 834505"/>
                  <a:gd name="connsiteX3" fmla="*/ 257441 w 859602"/>
                  <a:gd name="connsiteY3" fmla="*/ 649408 h 834505"/>
                  <a:gd name="connsiteX4" fmla="*/ 238618 w 859602"/>
                  <a:gd name="connsiteY4" fmla="*/ 683290 h 834505"/>
                  <a:gd name="connsiteX5" fmla="*/ 252422 w 859602"/>
                  <a:gd name="connsiteY5" fmla="*/ 734741 h 834505"/>
                  <a:gd name="connsiteX6" fmla="*/ 147010 w 859602"/>
                  <a:gd name="connsiteY6" fmla="*/ 835132 h 834505"/>
                  <a:gd name="connsiteX7" fmla="*/ 188 w 859602"/>
                  <a:gd name="connsiteY7" fmla="*/ 682663 h 834505"/>
                  <a:gd name="connsiteX8" fmla="*/ 120030 w 859602"/>
                  <a:gd name="connsiteY8" fmla="*/ 585408 h 834505"/>
                  <a:gd name="connsiteX9" fmla="*/ 159559 w 859602"/>
                  <a:gd name="connsiteY9" fmla="*/ 600467 h 834505"/>
                  <a:gd name="connsiteX10" fmla="*/ 182775 w 859602"/>
                  <a:gd name="connsiteY10" fmla="*/ 597957 h 834505"/>
                  <a:gd name="connsiteX11" fmla="*/ 184030 w 859602"/>
                  <a:gd name="connsiteY11" fmla="*/ 560938 h 834505"/>
                  <a:gd name="connsiteX12" fmla="*/ 159559 w 859602"/>
                  <a:gd name="connsiteY12" fmla="*/ 503213 h 834505"/>
                  <a:gd name="connsiteX13" fmla="*/ 165834 w 859602"/>
                  <a:gd name="connsiteY13" fmla="*/ 235920 h 834505"/>
                  <a:gd name="connsiteX14" fmla="*/ 224186 w 859602"/>
                  <a:gd name="connsiteY14" fmla="*/ 184470 h 834505"/>
                  <a:gd name="connsiteX15" fmla="*/ 236108 w 859602"/>
                  <a:gd name="connsiteY15" fmla="*/ 186352 h 834505"/>
                  <a:gd name="connsiteX16" fmla="*/ 237363 w 859602"/>
                  <a:gd name="connsiteY16" fmla="*/ 209568 h 834505"/>
                  <a:gd name="connsiteX17" fmla="*/ 235480 w 859602"/>
                  <a:gd name="connsiteY17" fmla="*/ 449880 h 834505"/>
                  <a:gd name="connsiteX18" fmla="*/ 285676 w 859602"/>
                  <a:gd name="connsiteY18" fmla="*/ 410351 h 834505"/>
                  <a:gd name="connsiteX19" fmla="*/ 503401 w 859602"/>
                  <a:gd name="connsiteY19" fmla="*/ 180077 h 834505"/>
                  <a:gd name="connsiteX20" fmla="*/ 653360 w 859602"/>
                  <a:gd name="connsiteY20" fmla="*/ 10039 h 834505"/>
                  <a:gd name="connsiteX21" fmla="*/ 665909 w 859602"/>
                  <a:gd name="connsiteY21" fmla="*/ 0 h 834505"/>
                  <a:gd name="connsiteX22" fmla="*/ 724262 w 859602"/>
                  <a:gd name="connsiteY22" fmla="*/ 55215 h 834505"/>
                  <a:gd name="connsiteX23" fmla="*/ 719870 w 859602"/>
                  <a:gd name="connsiteY23" fmla="*/ 67764 h 834505"/>
                  <a:gd name="connsiteX24" fmla="*/ 547949 w 859602"/>
                  <a:gd name="connsiteY24" fmla="*/ 309959 h 834505"/>
                  <a:gd name="connsiteX25" fmla="*/ 547949 w 859602"/>
                  <a:gd name="connsiteY25" fmla="*/ 308704 h 834505"/>
                  <a:gd name="connsiteX26" fmla="*/ 797046 w 859602"/>
                  <a:gd name="connsiteY26" fmla="*/ 134901 h 834505"/>
                  <a:gd name="connsiteX27" fmla="*/ 802066 w 859602"/>
                  <a:gd name="connsiteY27" fmla="*/ 133646 h 834505"/>
                  <a:gd name="connsiteX28" fmla="*/ 862300 w 859602"/>
                  <a:gd name="connsiteY28" fmla="*/ 191999 h 834505"/>
                  <a:gd name="connsiteX29" fmla="*/ 783242 w 859602"/>
                  <a:gd name="connsiteY29" fmla="*/ 262901 h 834505"/>
                  <a:gd name="connsiteX30" fmla="*/ 581204 w 859602"/>
                  <a:gd name="connsiteY30" fmla="*/ 425409 h 834505"/>
                  <a:gd name="connsiteX31" fmla="*/ 406774 w 859602"/>
                  <a:gd name="connsiteY31" fmla="*/ 598585 h 834505"/>
                  <a:gd name="connsiteX32" fmla="*/ 401127 w 859602"/>
                  <a:gd name="connsiteY32" fmla="*/ 609879 h 834505"/>
                  <a:gd name="connsiteX33" fmla="*/ 417440 w 859602"/>
                  <a:gd name="connsiteY33" fmla="*/ 616781 h 834505"/>
                  <a:gd name="connsiteX34" fmla="*/ 534145 w 859602"/>
                  <a:gd name="connsiteY34" fmla="*/ 627447 h 834505"/>
                  <a:gd name="connsiteX35" fmla="*/ 670301 w 859602"/>
                  <a:gd name="connsiteY35" fmla="*/ 633722 h 834505"/>
                  <a:gd name="connsiteX36" fmla="*/ 696654 w 859602"/>
                  <a:gd name="connsiteY36" fmla="*/ 642506 h 834505"/>
                  <a:gd name="connsiteX37" fmla="*/ 641439 w 859602"/>
                  <a:gd name="connsiteY37" fmla="*/ 710898 h 83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59602" h="834505">
                    <a:moveTo>
                      <a:pt x="641439" y="710898"/>
                    </a:moveTo>
                    <a:cubicBezTo>
                      <a:pt x="543557" y="710271"/>
                      <a:pt x="445675" y="702741"/>
                      <a:pt x="347794" y="695212"/>
                    </a:cubicBezTo>
                    <a:cubicBezTo>
                      <a:pt x="316421" y="692702"/>
                      <a:pt x="298225" y="675761"/>
                      <a:pt x="278147" y="656310"/>
                    </a:cubicBezTo>
                    <a:cubicBezTo>
                      <a:pt x="273127" y="651290"/>
                      <a:pt x="267480" y="637486"/>
                      <a:pt x="257441" y="649408"/>
                    </a:cubicBezTo>
                    <a:cubicBezTo>
                      <a:pt x="249284" y="659447"/>
                      <a:pt x="230461" y="663839"/>
                      <a:pt x="238618" y="683290"/>
                    </a:cubicBezTo>
                    <a:cubicBezTo>
                      <a:pt x="245520" y="699604"/>
                      <a:pt x="251794" y="715917"/>
                      <a:pt x="252422" y="734741"/>
                    </a:cubicBezTo>
                    <a:cubicBezTo>
                      <a:pt x="255559" y="803760"/>
                      <a:pt x="215402" y="841407"/>
                      <a:pt x="147010" y="835132"/>
                    </a:cubicBezTo>
                    <a:cubicBezTo>
                      <a:pt x="76736" y="828858"/>
                      <a:pt x="3952" y="753564"/>
                      <a:pt x="188" y="682663"/>
                    </a:cubicBezTo>
                    <a:cubicBezTo>
                      <a:pt x="-3577" y="611134"/>
                      <a:pt x="49756" y="567213"/>
                      <a:pt x="120030" y="585408"/>
                    </a:cubicBezTo>
                    <a:cubicBezTo>
                      <a:pt x="133834" y="589173"/>
                      <a:pt x="147638" y="593565"/>
                      <a:pt x="159559" y="600467"/>
                    </a:cubicBezTo>
                    <a:cubicBezTo>
                      <a:pt x="169598" y="606114"/>
                      <a:pt x="175246" y="604232"/>
                      <a:pt x="182775" y="597957"/>
                    </a:cubicBezTo>
                    <a:cubicBezTo>
                      <a:pt x="197834" y="585408"/>
                      <a:pt x="202853" y="574742"/>
                      <a:pt x="184030" y="560938"/>
                    </a:cubicBezTo>
                    <a:cubicBezTo>
                      <a:pt x="164579" y="547134"/>
                      <a:pt x="159559" y="527683"/>
                      <a:pt x="159559" y="503213"/>
                    </a:cubicBezTo>
                    <a:cubicBezTo>
                      <a:pt x="160814" y="414115"/>
                      <a:pt x="158932" y="325018"/>
                      <a:pt x="165834" y="235920"/>
                    </a:cubicBezTo>
                    <a:cubicBezTo>
                      <a:pt x="179638" y="212077"/>
                      <a:pt x="203481" y="200156"/>
                      <a:pt x="224186" y="184470"/>
                    </a:cubicBezTo>
                    <a:cubicBezTo>
                      <a:pt x="227951" y="181960"/>
                      <a:pt x="232971" y="183215"/>
                      <a:pt x="236108" y="186352"/>
                    </a:cubicBezTo>
                    <a:cubicBezTo>
                      <a:pt x="241127" y="193881"/>
                      <a:pt x="237990" y="202038"/>
                      <a:pt x="237363" y="209568"/>
                    </a:cubicBezTo>
                    <a:cubicBezTo>
                      <a:pt x="234226" y="288626"/>
                      <a:pt x="236735" y="367684"/>
                      <a:pt x="235480" y="449880"/>
                    </a:cubicBezTo>
                    <a:cubicBezTo>
                      <a:pt x="256814" y="438586"/>
                      <a:pt x="270618" y="423527"/>
                      <a:pt x="285676" y="410351"/>
                    </a:cubicBezTo>
                    <a:cubicBezTo>
                      <a:pt x="365989" y="340704"/>
                      <a:pt x="436264" y="262273"/>
                      <a:pt x="503401" y="180077"/>
                    </a:cubicBezTo>
                    <a:cubicBezTo>
                      <a:pt x="551086" y="121725"/>
                      <a:pt x="601910" y="65255"/>
                      <a:pt x="653360" y="10039"/>
                    </a:cubicBezTo>
                    <a:cubicBezTo>
                      <a:pt x="657125" y="6274"/>
                      <a:pt x="660890" y="1882"/>
                      <a:pt x="665909" y="0"/>
                    </a:cubicBezTo>
                    <a:cubicBezTo>
                      <a:pt x="698537" y="4392"/>
                      <a:pt x="713595" y="27608"/>
                      <a:pt x="724262" y="55215"/>
                    </a:cubicBezTo>
                    <a:cubicBezTo>
                      <a:pt x="723635" y="59608"/>
                      <a:pt x="722380" y="64000"/>
                      <a:pt x="719870" y="67764"/>
                    </a:cubicBezTo>
                    <a:cubicBezTo>
                      <a:pt x="660262" y="148077"/>
                      <a:pt x="603792" y="231528"/>
                      <a:pt x="547949" y="309959"/>
                    </a:cubicBezTo>
                    <a:cubicBezTo>
                      <a:pt x="545439" y="311214"/>
                      <a:pt x="546694" y="309959"/>
                      <a:pt x="547949" y="308704"/>
                    </a:cubicBezTo>
                    <a:cubicBezTo>
                      <a:pt x="630772" y="250352"/>
                      <a:pt x="714223" y="193254"/>
                      <a:pt x="797046" y="134901"/>
                    </a:cubicBezTo>
                    <a:cubicBezTo>
                      <a:pt x="798301" y="133646"/>
                      <a:pt x="800183" y="134274"/>
                      <a:pt x="802066" y="133646"/>
                    </a:cubicBezTo>
                    <a:cubicBezTo>
                      <a:pt x="825908" y="148705"/>
                      <a:pt x="853516" y="160626"/>
                      <a:pt x="862300" y="191999"/>
                    </a:cubicBezTo>
                    <a:cubicBezTo>
                      <a:pt x="840967" y="221489"/>
                      <a:pt x="810222" y="240312"/>
                      <a:pt x="783242" y="262901"/>
                    </a:cubicBezTo>
                    <a:cubicBezTo>
                      <a:pt x="717360" y="318743"/>
                      <a:pt x="650223" y="373331"/>
                      <a:pt x="581204" y="425409"/>
                    </a:cubicBezTo>
                    <a:cubicBezTo>
                      <a:pt x="515322" y="475605"/>
                      <a:pt x="466381" y="542115"/>
                      <a:pt x="406774" y="598585"/>
                    </a:cubicBezTo>
                    <a:cubicBezTo>
                      <a:pt x="403636" y="601722"/>
                      <a:pt x="399244" y="605487"/>
                      <a:pt x="401127" y="609879"/>
                    </a:cubicBezTo>
                    <a:cubicBezTo>
                      <a:pt x="403636" y="616781"/>
                      <a:pt x="411166" y="616153"/>
                      <a:pt x="417440" y="616781"/>
                    </a:cubicBezTo>
                    <a:cubicBezTo>
                      <a:pt x="456342" y="619918"/>
                      <a:pt x="495244" y="625565"/>
                      <a:pt x="534145" y="627447"/>
                    </a:cubicBezTo>
                    <a:cubicBezTo>
                      <a:pt x="579322" y="628702"/>
                      <a:pt x="624498" y="636859"/>
                      <a:pt x="670301" y="633722"/>
                    </a:cubicBezTo>
                    <a:cubicBezTo>
                      <a:pt x="679713" y="633095"/>
                      <a:pt x="690380" y="632467"/>
                      <a:pt x="696654" y="642506"/>
                    </a:cubicBezTo>
                    <a:cubicBezTo>
                      <a:pt x="683478" y="670114"/>
                      <a:pt x="667792" y="694584"/>
                      <a:pt x="641439" y="710898"/>
                    </a:cubicBezTo>
                    <a:close/>
                  </a:path>
                </a:pathLst>
              </a:custGeom>
              <a:solidFill>
                <a:schemeClr val="accent2"/>
              </a:solidFill>
              <a:ln w="6274" cap="flat">
                <a:noFill/>
                <a:prstDash val="solid"/>
                <a:miter/>
              </a:ln>
            </p:spPr>
            <p:txBody>
              <a:bodyPr rtlCol="0" anchor="ctr"/>
              <a:lstStyle/>
              <a:p>
                <a:endParaRPr lang="en-US"/>
              </a:p>
            </p:txBody>
          </p:sp>
          <p:sp>
            <p:nvSpPr>
              <p:cNvPr id="20" name="Freeform: Shape 17">
                <a:extLst>
                  <a:ext uri="{FF2B5EF4-FFF2-40B4-BE49-F238E27FC236}">
                    <a16:creationId xmlns:a16="http://schemas.microsoft.com/office/drawing/2014/main" id="{2613CA5C-C0C8-4799-8A67-F130FF1E4CE0}"/>
                  </a:ext>
                </a:extLst>
              </p:cNvPr>
              <p:cNvSpPr/>
              <p:nvPr/>
            </p:nvSpPr>
            <p:spPr>
              <a:xfrm>
                <a:off x="3165795" y="1492297"/>
                <a:ext cx="928622" cy="734113"/>
              </a:xfrm>
              <a:custGeom>
                <a:avLst/>
                <a:gdLst>
                  <a:gd name="connsiteX0" fmla="*/ 231554 w 928622"/>
                  <a:gd name="connsiteY0" fmla="*/ 635377 h 734113"/>
                  <a:gd name="connsiteX1" fmla="*/ 184495 w 928622"/>
                  <a:gd name="connsiteY1" fmla="*/ 361810 h 734113"/>
                  <a:gd name="connsiteX2" fmla="*/ 203319 w 928622"/>
                  <a:gd name="connsiteY2" fmla="*/ 271458 h 734113"/>
                  <a:gd name="connsiteX3" fmla="*/ 206456 w 928622"/>
                  <a:gd name="connsiteY3" fmla="*/ 248870 h 734113"/>
                  <a:gd name="connsiteX4" fmla="*/ 167554 w 928622"/>
                  <a:gd name="connsiteY4" fmla="*/ 239458 h 734113"/>
                  <a:gd name="connsiteX5" fmla="*/ 133045 w 928622"/>
                  <a:gd name="connsiteY5" fmla="*/ 259536 h 734113"/>
                  <a:gd name="connsiteX6" fmla="*/ 26 w 928622"/>
                  <a:gd name="connsiteY6" fmla="*/ 172949 h 734113"/>
                  <a:gd name="connsiteX7" fmla="*/ 101672 w 928622"/>
                  <a:gd name="connsiteY7" fmla="*/ 12322 h 734113"/>
                  <a:gd name="connsiteX8" fmla="*/ 202691 w 928622"/>
                  <a:gd name="connsiteY8" fmla="*/ 17342 h 734113"/>
                  <a:gd name="connsiteX9" fmla="*/ 238456 w 928622"/>
                  <a:gd name="connsiteY9" fmla="*/ 115224 h 734113"/>
                  <a:gd name="connsiteX10" fmla="*/ 233436 w 928622"/>
                  <a:gd name="connsiteY10" fmla="*/ 141576 h 734113"/>
                  <a:gd name="connsiteX11" fmla="*/ 254770 w 928622"/>
                  <a:gd name="connsiteY11" fmla="*/ 173576 h 734113"/>
                  <a:gd name="connsiteX12" fmla="*/ 274220 w 928622"/>
                  <a:gd name="connsiteY12" fmla="*/ 160400 h 734113"/>
                  <a:gd name="connsiteX13" fmla="*/ 329436 w 928622"/>
                  <a:gd name="connsiteY13" fmla="*/ 120243 h 734113"/>
                  <a:gd name="connsiteX14" fmla="*/ 588572 w 928622"/>
                  <a:gd name="connsiteY14" fmla="*/ 69420 h 734113"/>
                  <a:gd name="connsiteX15" fmla="*/ 651944 w 928622"/>
                  <a:gd name="connsiteY15" fmla="*/ 126517 h 734113"/>
                  <a:gd name="connsiteX16" fmla="*/ 564101 w 928622"/>
                  <a:gd name="connsiteY16" fmla="*/ 147223 h 734113"/>
                  <a:gd name="connsiteX17" fmla="*/ 392181 w 928622"/>
                  <a:gd name="connsiteY17" fmla="*/ 187380 h 734113"/>
                  <a:gd name="connsiteX18" fmla="*/ 580415 w 928622"/>
                  <a:gd name="connsiteY18" fmla="*/ 313497 h 734113"/>
                  <a:gd name="connsiteX19" fmla="*/ 902923 w 928622"/>
                  <a:gd name="connsiteY19" fmla="*/ 486045 h 734113"/>
                  <a:gd name="connsiteX20" fmla="*/ 932413 w 928622"/>
                  <a:gd name="connsiteY20" fmla="*/ 508633 h 734113"/>
                  <a:gd name="connsiteX21" fmla="*/ 889119 w 928622"/>
                  <a:gd name="connsiteY21" fmla="*/ 572633 h 734113"/>
                  <a:gd name="connsiteX22" fmla="*/ 809433 w 928622"/>
                  <a:gd name="connsiteY22" fmla="*/ 543143 h 734113"/>
                  <a:gd name="connsiteX23" fmla="*/ 597983 w 928622"/>
                  <a:gd name="connsiteY23" fmla="*/ 455300 h 734113"/>
                  <a:gd name="connsiteX24" fmla="*/ 597356 w 928622"/>
                  <a:gd name="connsiteY24" fmla="*/ 456555 h 734113"/>
                  <a:gd name="connsiteX25" fmla="*/ 599866 w 928622"/>
                  <a:gd name="connsiteY25" fmla="*/ 455927 h 734113"/>
                  <a:gd name="connsiteX26" fmla="*/ 675159 w 928622"/>
                  <a:gd name="connsiteY26" fmla="*/ 523692 h 734113"/>
                  <a:gd name="connsiteX27" fmla="*/ 803786 w 928622"/>
                  <a:gd name="connsiteY27" fmla="*/ 639769 h 734113"/>
                  <a:gd name="connsiteX28" fmla="*/ 826374 w 928622"/>
                  <a:gd name="connsiteY28" fmla="*/ 666122 h 734113"/>
                  <a:gd name="connsiteX29" fmla="*/ 786218 w 928622"/>
                  <a:gd name="connsiteY29" fmla="*/ 737651 h 734113"/>
                  <a:gd name="connsiteX30" fmla="*/ 765512 w 928622"/>
                  <a:gd name="connsiteY30" fmla="*/ 726985 h 734113"/>
                  <a:gd name="connsiteX31" fmla="*/ 475004 w 928622"/>
                  <a:gd name="connsiteY31" fmla="*/ 500476 h 734113"/>
                  <a:gd name="connsiteX32" fmla="*/ 279867 w 928622"/>
                  <a:gd name="connsiteY32" fmla="*/ 380634 h 734113"/>
                  <a:gd name="connsiteX33" fmla="*/ 272338 w 928622"/>
                  <a:gd name="connsiteY33" fmla="*/ 382516 h 734113"/>
                  <a:gd name="connsiteX34" fmla="*/ 291789 w 928622"/>
                  <a:gd name="connsiteY34" fmla="*/ 531221 h 734113"/>
                  <a:gd name="connsiteX35" fmla="*/ 312495 w 928622"/>
                  <a:gd name="connsiteY35" fmla="*/ 654828 h 734113"/>
                  <a:gd name="connsiteX36" fmla="*/ 311240 w 928622"/>
                  <a:gd name="connsiteY36" fmla="*/ 670514 h 734113"/>
                  <a:gd name="connsiteX37" fmla="*/ 231554 w 928622"/>
                  <a:gd name="connsiteY37" fmla="*/ 635377 h 734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28622" h="734113">
                    <a:moveTo>
                      <a:pt x="231554" y="635377"/>
                    </a:moveTo>
                    <a:cubicBezTo>
                      <a:pt x="213358" y="544398"/>
                      <a:pt x="197044" y="453418"/>
                      <a:pt x="184495" y="361810"/>
                    </a:cubicBezTo>
                    <a:cubicBezTo>
                      <a:pt x="180103" y="327928"/>
                      <a:pt x="182613" y="299066"/>
                      <a:pt x="203319" y="271458"/>
                    </a:cubicBezTo>
                    <a:cubicBezTo>
                      <a:pt x="207711" y="265811"/>
                      <a:pt x="222770" y="257026"/>
                      <a:pt x="206456" y="248870"/>
                    </a:cubicBezTo>
                    <a:cubicBezTo>
                      <a:pt x="194535" y="242595"/>
                      <a:pt x="185750" y="224399"/>
                      <a:pt x="167554" y="239458"/>
                    </a:cubicBezTo>
                    <a:cubicBezTo>
                      <a:pt x="157515" y="247615"/>
                      <a:pt x="145594" y="254517"/>
                      <a:pt x="133045" y="259536"/>
                    </a:cubicBezTo>
                    <a:cubicBezTo>
                      <a:pt x="64025" y="289026"/>
                      <a:pt x="1908" y="248242"/>
                      <a:pt x="26" y="172949"/>
                    </a:cubicBezTo>
                    <a:cubicBezTo>
                      <a:pt x="-1229" y="109576"/>
                      <a:pt x="43320" y="38047"/>
                      <a:pt x="101672" y="12322"/>
                    </a:cubicBezTo>
                    <a:cubicBezTo>
                      <a:pt x="136182" y="-3364"/>
                      <a:pt x="171319" y="-6501"/>
                      <a:pt x="202691" y="17342"/>
                    </a:cubicBezTo>
                    <a:cubicBezTo>
                      <a:pt x="234691" y="41812"/>
                      <a:pt x="241593" y="77577"/>
                      <a:pt x="238456" y="115224"/>
                    </a:cubicBezTo>
                    <a:cubicBezTo>
                      <a:pt x="237828" y="124008"/>
                      <a:pt x="237201" y="133419"/>
                      <a:pt x="233436" y="141576"/>
                    </a:cubicBezTo>
                    <a:cubicBezTo>
                      <a:pt x="222770" y="164792"/>
                      <a:pt x="244730" y="166047"/>
                      <a:pt x="254770" y="173576"/>
                    </a:cubicBezTo>
                    <a:cubicBezTo>
                      <a:pt x="269201" y="184243"/>
                      <a:pt x="270456" y="166674"/>
                      <a:pt x="274220" y="160400"/>
                    </a:cubicBezTo>
                    <a:cubicBezTo>
                      <a:pt x="286769" y="137811"/>
                      <a:pt x="304338" y="125890"/>
                      <a:pt x="329436" y="120243"/>
                    </a:cubicBezTo>
                    <a:cubicBezTo>
                      <a:pt x="415396" y="101420"/>
                      <a:pt x="501356" y="81969"/>
                      <a:pt x="588572" y="69420"/>
                    </a:cubicBezTo>
                    <a:cubicBezTo>
                      <a:pt x="616179" y="80714"/>
                      <a:pt x="643787" y="93263"/>
                      <a:pt x="651944" y="126517"/>
                    </a:cubicBezTo>
                    <a:cubicBezTo>
                      <a:pt x="624336" y="139694"/>
                      <a:pt x="593591" y="140949"/>
                      <a:pt x="564101" y="147223"/>
                    </a:cubicBezTo>
                    <a:cubicBezTo>
                      <a:pt x="508886" y="159772"/>
                      <a:pt x="453043" y="171694"/>
                      <a:pt x="392181" y="187380"/>
                    </a:cubicBezTo>
                    <a:cubicBezTo>
                      <a:pt x="458062" y="231929"/>
                      <a:pt x="515160" y="278360"/>
                      <a:pt x="580415" y="313497"/>
                    </a:cubicBezTo>
                    <a:cubicBezTo>
                      <a:pt x="687708" y="371849"/>
                      <a:pt x="796257" y="426437"/>
                      <a:pt x="902923" y="486045"/>
                    </a:cubicBezTo>
                    <a:cubicBezTo>
                      <a:pt x="913589" y="492319"/>
                      <a:pt x="925511" y="497339"/>
                      <a:pt x="932413" y="508633"/>
                    </a:cubicBezTo>
                    <a:cubicBezTo>
                      <a:pt x="929276" y="537496"/>
                      <a:pt x="911707" y="556946"/>
                      <a:pt x="889119" y="572633"/>
                    </a:cubicBezTo>
                    <a:cubicBezTo>
                      <a:pt x="859629" y="570750"/>
                      <a:pt x="835786" y="553809"/>
                      <a:pt x="809433" y="543143"/>
                    </a:cubicBezTo>
                    <a:cubicBezTo>
                      <a:pt x="739159" y="513025"/>
                      <a:pt x="667630" y="487300"/>
                      <a:pt x="597983" y="455300"/>
                    </a:cubicBezTo>
                    <a:cubicBezTo>
                      <a:pt x="594846" y="454045"/>
                      <a:pt x="597356" y="460320"/>
                      <a:pt x="597356" y="456555"/>
                    </a:cubicBezTo>
                    <a:cubicBezTo>
                      <a:pt x="597356" y="455300"/>
                      <a:pt x="597983" y="454672"/>
                      <a:pt x="599866" y="455927"/>
                    </a:cubicBezTo>
                    <a:cubicBezTo>
                      <a:pt x="628728" y="474123"/>
                      <a:pt x="650689" y="500476"/>
                      <a:pt x="675159" y="523692"/>
                    </a:cubicBezTo>
                    <a:cubicBezTo>
                      <a:pt x="717826" y="562593"/>
                      <a:pt x="759865" y="602123"/>
                      <a:pt x="803786" y="639769"/>
                    </a:cubicBezTo>
                    <a:cubicBezTo>
                      <a:pt x="812570" y="647299"/>
                      <a:pt x="821354" y="654828"/>
                      <a:pt x="826374" y="666122"/>
                    </a:cubicBezTo>
                    <a:cubicBezTo>
                      <a:pt x="823864" y="696240"/>
                      <a:pt x="811315" y="720710"/>
                      <a:pt x="786218" y="737651"/>
                    </a:cubicBezTo>
                    <a:cubicBezTo>
                      <a:pt x="777433" y="737651"/>
                      <a:pt x="771786" y="731377"/>
                      <a:pt x="765512" y="726985"/>
                    </a:cubicBezTo>
                    <a:cubicBezTo>
                      <a:pt x="666375" y="654201"/>
                      <a:pt x="571631" y="576397"/>
                      <a:pt x="475004" y="500476"/>
                    </a:cubicBezTo>
                    <a:cubicBezTo>
                      <a:pt x="414769" y="452790"/>
                      <a:pt x="345122" y="420163"/>
                      <a:pt x="279867" y="380634"/>
                    </a:cubicBezTo>
                    <a:cubicBezTo>
                      <a:pt x="278613" y="380006"/>
                      <a:pt x="276730" y="380006"/>
                      <a:pt x="272338" y="382516"/>
                    </a:cubicBezTo>
                    <a:cubicBezTo>
                      <a:pt x="276730" y="431457"/>
                      <a:pt x="284260" y="481653"/>
                      <a:pt x="291789" y="531221"/>
                    </a:cubicBezTo>
                    <a:cubicBezTo>
                      <a:pt x="298063" y="572633"/>
                      <a:pt x="303710" y="614044"/>
                      <a:pt x="312495" y="654828"/>
                    </a:cubicBezTo>
                    <a:cubicBezTo>
                      <a:pt x="313750" y="659848"/>
                      <a:pt x="314377" y="665495"/>
                      <a:pt x="311240" y="670514"/>
                    </a:cubicBezTo>
                    <a:cubicBezTo>
                      <a:pt x="278613" y="674279"/>
                      <a:pt x="254770" y="655456"/>
                      <a:pt x="231554" y="635377"/>
                    </a:cubicBezTo>
                    <a:close/>
                  </a:path>
                </a:pathLst>
              </a:custGeom>
              <a:solidFill>
                <a:schemeClr val="accent4"/>
              </a:solidFill>
              <a:ln w="6274" cap="flat">
                <a:noFill/>
                <a:prstDash val="solid"/>
                <a:miter/>
              </a:ln>
            </p:spPr>
            <p:txBody>
              <a:bodyPr rtlCol="0" anchor="ctr"/>
              <a:lstStyle/>
              <a:p>
                <a:endParaRPr lang="en-US"/>
              </a:p>
            </p:txBody>
          </p:sp>
          <p:sp>
            <p:nvSpPr>
              <p:cNvPr id="21" name="Freeform: Shape 18">
                <a:extLst>
                  <a:ext uri="{FF2B5EF4-FFF2-40B4-BE49-F238E27FC236}">
                    <a16:creationId xmlns:a16="http://schemas.microsoft.com/office/drawing/2014/main" id="{1FF6251C-4D99-4AD8-846B-4AED06D4B5C1}"/>
                  </a:ext>
                </a:extLst>
              </p:cNvPr>
              <p:cNvSpPr/>
              <p:nvPr/>
            </p:nvSpPr>
            <p:spPr>
              <a:xfrm>
                <a:off x="4158114" y="5424283"/>
                <a:ext cx="734113" cy="928622"/>
              </a:xfrm>
              <a:custGeom>
                <a:avLst/>
                <a:gdLst>
                  <a:gd name="connsiteX0" fmla="*/ 71857 w 734113"/>
                  <a:gd name="connsiteY0" fmla="*/ 343841 h 928622"/>
                  <a:gd name="connsiteX1" fmla="*/ 125818 w 734113"/>
                  <a:gd name="connsiteY1" fmla="*/ 277959 h 928622"/>
                  <a:gd name="connsiteX2" fmla="*/ 137739 w 734113"/>
                  <a:gd name="connsiteY2" fmla="*/ 309332 h 928622"/>
                  <a:gd name="connsiteX3" fmla="*/ 185426 w 734113"/>
                  <a:gd name="connsiteY3" fmla="*/ 523291 h 928622"/>
                  <a:gd name="connsiteX4" fmla="*/ 190445 w 734113"/>
                  <a:gd name="connsiteY4" fmla="*/ 533330 h 928622"/>
                  <a:gd name="connsiteX5" fmla="*/ 206759 w 734113"/>
                  <a:gd name="connsiteY5" fmla="*/ 514507 h 928622"/>
                  <a:gd name="connsiteX6" fmla="*/ 370523 w 734113"/>
                  <a:gd name="connsiteY6" fmla="*/ 248469 h 928622"/>
                  <a:gd name="connsiteX7" fmla="*/ 490365 w 734113"/>
                  <a:gd name="connsiteY7" fmla="*/ 24471 h 928622"/>
                  <a:gd name="connsiteX8" fmla="*/ 510443 w 734113"/>
                  <a:gd name="connsiteY8" fmla="*/ 0 h 928622"/>
                  <a:gd name="connsiteX9" fmla="*/ 574443 w 734113"/>
                  <a:gd name="connsiteY9" fmla="*/ 43294 h 928622"/>
                  <a:gd name="connsiteX10" fmla="*/ 544953 w 734113"/>
                  <a:gd name="connsiteY10" fmla="*/ 122980 h 928622"/>
                  <a:gd name="connsiteX11" fmla="*/ 457110 w 734113"/>
                  <a:gd name="connsiteY11" fmla="*/ 334429 h 928622"/>
                  <a:gd name="connsiteX12" fmla="*/ 458365 w 734113"/>
                  <a:gd name="connsiteY12" fmla="*/ 335057 h 928622"/>
                  <a:gd name="connsiteX13" fmla="*/ 457738 w 734113"/>
                  <a:gd name="connsiteY13" fmla="*/ 332547 h 928622"/>
                  <a:gd name="connsiteX14" fmla="*/ 528639 w 734113"/>
                  <a:gd name="connsiteY14" fmla="*/ 252861 h 928622"/>
                  <a:gd name="connsiteX15" fmla="*/ 641580 w 734113"/>
                  <a:gd name="connsiteY15" fmla="*/ 127999 h 928622"/>
                  <a:gd name="connsiteX16" fmla="*/ 667933 w 734113"/>
                  <a:gd name="connsiteY16" fmla="*/ 105411 h 928622"/>
                  <a:gd name="connsiteX17" fmla="*/ 738834 w 734113"/>
                  <a:gd name="connsiteY17" fmla="*/ 145568 h 928622"/>
                  <a:gd name="connsiteX18" fmla="*/ 721893 w 734113"/>
                  <a:gd name="connsiteY18" fmla="*/ 175058 h 928622"/>
                  <a:gd name="connsiteX19" fmla="*/ 502286 w 734113"/>
                  <a:gd name="connsiteY19" fmla="*/ 457409 h 928622"/>
                  <a:gd name="connsiteX20" fmla="*/ 382444 w 734113"/>
                  <a:gd name="connsiteY20" fmla="*/ 653173 h 928622"/>
                  <a:gd name="connsiteX21" fmla="*/ 384326 w 734113"/>
                  <a:gd name="connsiteY21" fmla="*/ 660075 h 928622"/>
                  <a:gd name="connsiteX22" fmla="*/ 506678 w 734113"/>
                  <a:gd name="connsiteY22" fmla="*/ 645016 h 928622"/>
                  <a:gd name="connsiteX23" fmla="*/ 654129 w 734113"/>
                  <a:gd name="connsiteY23" fmla="*/ 620546 h 928622"/>
                  <a:gd name="connsiteX24" fmla="*/ 672325 w 734113"/>
                  <a:gd name="connsiteY24" fmla="*/ 621173 h 928622"/>
                  <a:gd name="connsiteX25" fmla="*/ 635933 w 734113"/>
                  <a:gd name="connsiteY25" fmla="*/ 701486 h 928622"/>
                  <a:gd name="connsiteX26" fmla="*/ 362366 w 734113"/>
                  <a:gd name="connsiteY26" fmla="*/ 748545 h 928622"/>
                  <a:gd name="connsiteX27" fmla="*/ 272013 w 734113"/>
                  <a:gd name="connsiteY27" fmla="*/ 729721 h 928622"/>
                  <a:gd name="connsiteX28" fmla="*/ 250680 w 734113"/>
                  <a:gd name="connsiteY28" fmla="*/ 724702 h 928622"/>
                  <a:gd name="connsiteX29" fmla="*/ 240013 w 734113"/>
                  <a:gd name="connsiteY29" fmla="*/ 766113 h 928622"/>
                  <a:gd name="connsiteX30" fmla="*/ 260092 w 734113"/>
                  <a:gd name="connsiteY30" fmla="*/ 800623 h 928622"/>
                  <a:gd name="connsiteX31" fmla="*/ 172877 w 734113"/>
                  <a:gd name="connsiteY31" fmla="*/ 933014 h 928622"/>
                  <a:gd name="connsiteX32" fmla="*/ 12250 w 734113"/>
                  <a:gd name="connsiteY32" fmla="*/ 831368 h 928622"/>
                  <a:gd name="connsiteX33" fmla="*/ 17897 w 734113"/>
                  <a:gd name="connsiteY33" fmla="*/ 730349 h 928622"/>
                  <a:gd name="connsiteX34" fmla="*/ 116406 w 734113"/>
                  <a:gd name="connsiteY34" fmla="*/ 694584 h 928622"/>
                  <a:gd name="connsiteX35" fmla="*/ 142759 w 734113"/>
                  <a:gd name="connsiteY35" fmla="*/ 699604 h 928622"/>
                  <a:gd name="connsiteX36" fmla="*/ 174759 w 734113"/>
                  <a:gd name="connsiteY36" fmla="*/ 677643 h 928622"/>
                  <a:gd name="connsiteX37" fmla="*/ 161582 w 734113"/>
                  <a:gd name="connsiteY37" fmla="*/ 658192 h 928622"/>
                  <a:gd name="connsiteX38" fmla="*/ 121426 w 734113"/>
                  <a:gd name="connsiteY38" fmla="*/ 602977 h 928622"/>
                  <a:gd name="connsiteX39" fmla="*/ 71857 w 734113"/>
                  <a:gd name="connsiteY39" fmla="*/ 343841 h 92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34113" h="928622">
                    <a:moveTo>
                      <a:pt x="71857" y="343841"/>
                    </a:moveTo>
                    <a:cubicBezTo>
                      <a:pt x="90053" y="321880"/>
                      <a:pt x="108249" y="299920"/>
                      <a:pt x="125818" y="277959"/>
                    </a:cubicBezTo>
                    <a:cubicBezTo>
                      <a:pt x="135857" y="286116"/>
                      <a:pt x="135857" y="298665"/>
                      <a:pt x="137739" y="309332"/>
                    </a:cubicBezTo>
                    <a:cubicBezTo>
                      <a:pt x="151543" y="381488"/>
                      <a:pt x="167857" y="452389"/>
                      <a:pt x="185426" y="523291"/>
                    </a:cubicBezTo>
                    <a:cubicBezTo>
                      <a:pt x="186053" y="526429"/>
                      <a:pt x="186680" y="530193"/>
                      <a:pt x="190445" y="533330"/>
                    </a:cubicBezTo>
                    <a:cubicBezTo>
                      <a:pt x="199857" y="530820"/>
                      <a:pt x="202366" y="521409"/>
                      <a:pt x="206759" y="514507"/>
                    </a:cubicBezTo>
                    <a:cubicBezTo>
                      <a:pt x="267621" y="429801"/>
                      <a:pt x="325346" y="343214"/>
                      <a:pt x="370523" y="248469"/>
                    </a:cubicBezTo>
                    <a:cubicBezTo>
                      <a:pt x="407542" y="171921"/>
                      <a:pt x="449581" y="98509"/>
                      <a:pt x="490365" y="24471"/>
                    </a:cubicBezTo>
                    <a:cubicBezTo>
                      <a:pt x="495385" y="15059"/>
                      <a:pt x="500404" y="5647"/>
                      <a:pt x="510443" y="0"/>
                    </a:cubicBezTo>
                    <a:cubicBezTo>
                      <a:pt x="539306" y="3137"/>
                      <a:pt x="558757" y="20706"/>
                      <a:pt x="574443" y="43294"/>
                    </a:cubicBezTo>
                    <a:cubicBezTo>
                      <a:pt x="572560" y="72784"/>
                      <a:pt x="556247" y="96627"/>
                      <a:pt x="544953" y="122980"/>
                    </a:cubicBezTo>
                    <a:cubicBezTo>
                      <a:pt x="514835" y="193254"/>
                      <a:pt x="489738" y="265410"/>
                      <a:pt x="457110" y="334429"/>
                    </a:cubicBezTo>
                    <a:cubicBezTo>
                      <a:pt x="455855" y="337567"/>
                      <a:pt x="462130" y="335057"/>
                      <a:pt x="458365" y="335057"/>
                    </a:cubicBezTo>
                    <a:cubicBezTo>
                      <a:pt x="457110" y="335057"/>
                      <a:pt x="456483" y="334429"/>
                      <a:pt x="457738" y="332547"/>
                    </a:cubicBezTo>
                    <a:cubicBezTo>
                      <a:pt x="477189" y="302430"/>
                      <a:pt x="504796" y="279214"/>
                      <a:pt x="528639" y="252861"/>
                    </a:cubicBezTo>
                    <a:cubicBezTo>
                      <a:pt x="566286" y="211450"/>
                      <a:pt x="605188" y="170666"/>
                      <a:pt x="641580" y="127999"/>
                    </a:cubicBezTo>
                    <a:cubicBezTo>
                      <a:pt x="649109" y="119215"/>
                      <a:pt x="656638" y="110431"/>
                      <a:pt x="667933" y="105411"/>
                    </a:cubicBezTo>
                    <a:cubicBezTo>
                      <a:pt x="698050" y="107293"/>
                      <a:pt x="721893" y="119842"/>
                      <a:pt x="738834" y="145568"/>
                    </a:cubicBezTo>
                    <a:cubicBezTo>
                      <a:pt x="737579" y="158117"/>
                      <a:pt x="728795" y="166274"/>
                      <a:pt x="721893" y="175058"/>
                    </a:cubicBezTo>
                    <a:cubicBezTo>
                      <a:pt x="651619" y="271685"/>
                      <a:pt x="575698" y="363292"/>
                      <a:pt x="502286" y="457409"/>
                    </a:cubicBezTo>
                    <a:cubicBezTo>
                      <a:pt x="455228" y="517644"/>
                      <a:pt x="421973" y="587291"/>
                      <a:pt x="382444" y="653173"/>
                    </a:cubicBezTo>
                    <a:cubicBezTo>
                      <a:pt x="381816" y="654428"/>
                      <a:pt x="381816" y="656310"/>
                      <a:pt x="384326" y="660075"/>
                    </a:cubicBezTo>
                    <a:cubicBezTo>
                      <a:pt x="425110" y="658192"/>
                      <a:pt x="465894" y="650663"/>
                      <a:pt x="506678" y="645016"/>
                    </a:cubicBezTo>
                    <a:cubicBezTo>
                      <a:pt x="556247" y="638114"/>
                      <a:pt x="605188" y="631840"/>
                      <a:pt x="654129" y="620546"/>
                    </a:cubicBezTo>
                    <a:cubicBezTo>
                      <a:pt x="660403" y="619291"/>
                      <a:pt x="666678" y="618036"/>
                      <a:pt x="672325" y="621173"/>
                    </a:cubicBezTo>
                    <a:cubicBezTo>
                      <a:pt x="674835" y="654428"/>
                      <a:pt x="656638" y="678898"/>
                      <a:pt x="635933" y="701486"/>
                    </a:cubicBezTo>
                    <a:cubicBezTo>
                      <a:pt x="544953" y="719682"/>
                      <a:pt x="453973" y="735996"/>
                      <a:pt x="362366" y="748545"/>
                    </a:cubicBezTo>
                    <a:cubicBezTo>
                      <a:pt x="328483" y="752937"/>
                      <a:pt x="299621" y="750427"/>
                      <a:pt x="272013" y="729721"/>
                    </a:cubicBezTo>
                    <a:cubicBezTo>
                      <a:pt x="266366" y="725329"/>
                      <a:pt x="257582" y="712153"/>
                      <a:pt x="250680" y="724702"/>
                    </a:cubicBezTo>
                    <a:cubicBezTo>
                      <a:pt x="243778" y="736623"/>
                      <a:pt x="224327" y="746662"/>
                      <a:pt x="240013" y="766113"/>
                    </a:cubicBezTo>
                    <a:cubicBezTo>
                      <a:pt x="248170" y="776153"/>
                      <a:pt x="255072" y="788074"/>
                      <a:pt x="260092" y="800623"/>
                    </a:cubicBezTo>
                    <a:cubicBezTo>
                      <a:pt x="288954" y="870270"/>
                      <a:pt x="248170" y="931759"/>
                      <a:pt x="172877" y="933014"/>
                    </a:cubicBezTo>
                    <a:cubicBezTo>
                      <a:pt x="109504" y="934269"/>
                      <a:pt x="37975" y="889093"/>
                      <a:pt x="12250" y="831368"/>
                    </a:cubicBezTo>
                    <a:cubicBezTo>
                      <a:pt x="-3436" y="796858"/>
                      <a:pt x="-6573" y="761721"/>
                      <a:pt x="17897" y="730349"/>
                    </a:cubicBezTo>
                    <a:cubicBezTo>
                      <a:pt x="42367" y="698349"/>
                      <a:pt x="78132" y="691447"/>
                      <a:pt x="116406" y="694584"/>
                    </a:cubicBezTo>
                    <a:cubicBezTo>
                      <a:pt x="125191" y="695212"/>
                      <a:pt x="134602" y="695839"/>
                      <a:pt x="142759" y="699604"/>
                    </a:cubicBezTo>
                    <a:cubicBezTo>
                      <a:pt x="165975" y="710271"/>
                      <a:pt x="167229" y="688310"/>
                      <a:pt x="174759" y="677643"/>
                    </a:cubicBezTo>
                    <a:cubicBezTo>
                      <a:pt x="184798" y="663839"/>
                      <a:pt x="167857" y="661957"/>
                      <a:pt x="161582" y="658192"/>
                    </a:cubicBezTo>
                    <a:cubicBezTo>
                      <a:pt x="138994" y="645644"/>
                      <a:pt x="127073" y="628075"/>
                      <a:pt x="121426" y="602977"/>
                    </a:cubicBezTo>
                    <a:cubicBezTo>
                      <a:pt x="103230" y="516389"/>
                      <a:pt x="83779" y="431056"/>
                      <a:pt x="71857" y="343841"/>
                    </a:cubicBezTo>
                    <a:close/>
                  </a:path>
                </a:pathLst>
              </a:custGeom>
              <a:solidFill>
                <a:schemeClr val="accent1"/>
              </a:solidFill>
              <a:ln w="6274" cap="flat">
                <a:noFill/>
                <a:prstDash val="solid"/>
                <a:miter/>
              </a:ln>
            </p:spPr>
            <p:txBody>
              <a:bodyPr rtlCol="0" anchor="ctr"/>
              <a:lstStyle/>
              <a:p>
                <a:endParaRPr lang="en-US"/>
              </a:p>
            </p:txBody>
          </p:sp>
          <p:sp>
            <p:nvSpPr>
              <p:cNvPr id="22" name="Freeform: Shape 19">
                <a:extLst>
                  <a:ext uri="{FF2B5EF4-FFF2-40B4-BE49-F238E27FC236}">
                    <a16:creationId xmlns:a16="http://schemas.microsoft.com/office/drawing/2014/main" id="{E368D739-DB67-4D3B-8E0B-326B952254BC}"/>
                  </a:ext>
                </a:extLst>
              </p:cNvPr>
              <p:cNvSpPr/>
              <p:nvPr/>
            </p:nvSpPr>
            <p:spPr>
              <a:xfrm>
                <a:off x="7726108" y="5071030"/>
                <a:ext cx="828231" cy="859603"/>
              </a:xfrm>
              <a:custGeom>
                <a:avLst/>
                <a:gdLst>
                  <a:gd name="connsiteX0" fmla="*/ 643134 w 828230"/>
                  <a:gd name="connsiteY0" fmla="*/ 168156 h 859602"/>
                  <a:gd name="connsiteX1" fmla="*/ 709643 w 828230"/>
                  <a:gd name="connsiteY1" fmla="*/ 222116 h 859602"/>
                  <a:gd name="connsiteX2" fmla="*/ 693957 w 828230"/>
                  <a:gd name="connsiteY2" fmla="*/ 515762 h 859602"/>
                  <a:gd name="connsiteX3" fmla="*/ 656938 w 828230"/>
                  <a:gd name="connsiteY3" fmla="*/ 583526 h 859602"/>
                  <a:gd name="connsiteX4" fmla="*/ 648153 w 828230"/>
                  <a:gd name="connsiteY4" fmla="*/ 606114 h 859602"/>
                  <a:gd name="connsiteX5" fmla="*/ 683918 w 828230"/>
                  <a:gd name="connsiteY5" fmla="*/ 624310 h 859602"/>
                  <a:gd name="connsiteX6" fmla="*/ 735368 w 828230"/>
                  <a:gd name="connsiteY6" fmla="*/ 611134 h 859602"/>
                  <a:gd name="connsiteX7" fmla="*/ 833250 w 828230"/>
                  <a:gd name="connsiteY7" fmla="*/ 711525 h 859602"/>
                  <a:gd name="connsiteX8" fmla="*/ 683290 w 828230"/>
                  <a:gd name="connsiteY8" fmla="*/ 863367 h 859602"/>
                  <a:gd name="connsiteX9" fmla="*/ 583526 w 828230"/>
                  <a:gd name="connsiteY9" fmla="*/ 743525 h 859602"/>
                  <a:gd name="connsiteX10" fmla="*/ 598585 w 828230"/>
                  <a:gd name="connsiteY10" fmla="*/ 703996 h 859602"/>
                  <a:gd name="connsiteX11" fmla="*/ 596075 w 828230"/>
                  <a:gd name="connsiteY11" fmla="*/ 680780 h 859602"/>
                  <a:gd name="connsiteX12" fmla="*/ 559683 w 828230"/>
                  <a:gd name="connsiteY12" fmla="*/ 679525 h 859602"/>
                  <a:gd name="connsiteX13" fmla="*/ 501958 w 828230"/>
                  <a:gd name="connsiteY13" fmla="*/ 703996 h 859602"/>
                  <a:gd name="connsiteX14" fmla="*/ 234665 w 828230"/>
                  <a:gd name="connsiteY14" fmla="*/ 697722 h 859602"/>
                  <a:gd name="connsiteX15" fmla="*/ 183215 w 828230"/>
                  <a:gd name="connsiteY15" fmla="*/ 639369 h 859602"/>
                  <a:gd name="connsiteX16" fmla="*/ 185097 w 828230"/>
                  <a:gd name="connsiteY16" fmla="*/ 627447 h 859602"/>
                  <a:gd name="connsiteX17" fmla="*/ 224626 w 828230"/>
                  <a:gd name="connsiteY17" fmla="*/ 627447 h 859602"/>
                  <a:gd name="connsiteX18" fmla="*/ 433566 w 828230"/>
                  <a:gd name="connsiteY18" fmla="*/ 627447 h 859602"/>
                  <a:gd name="connsiteX19" fmla="*/ 447998 w 828230"/>
                  <a:gd name="connsiteY19" fmla="*/ 623055 h 859602"/>
                  <a:gd name="connsiteX20" fmla="*/ 411606 w 828230"/>
                  <a:gd name="connsiteY20" fmla="*/ 578507 h 859602"/>
                  <a:gd name="connsiteX21" fmla="*/ 182587 w 828230"/>
                  <a:gd name="connsiteY21" fmla="*/ 361410 h 859602"/>
                  <a:gd name="connsiteX22" fmla="*/ 10039 w 828230"/>
                  <a:gd name="connsiteY22" fmla="*/ 208940 h 859602"/>
                  <a:gd name="connsiteX23" fmla="*/ 0 w 828230"/>
                  <a:gd name="connsiteY23" fmla="*/ 196391 h 859602"/>
                  <a:gd name="connsiteX24" fmla="*/ 55215 w 828230"/>
                  <a:gd name="connsiteY24" fmla="*/ 138038 h 859602"/>
                  <a:gd name="connsiteX25" fmla="*/ 67764 w 828230"/>
                  <a:gd name="connsiteY25" fmla="*/ 142431 h 859602"/>
                  <a:gd name="connsiteX26" fmla="*/ 306822 w 828230"/>
                  <a:gd name="connsiteY26" fmla="*/ 313096 h 859602"/>
                  <a:gd name="connsiteX27" fmla="*/ 225254 w 828230"/>
                  <a:gd name="connsiteY27" fmla="*/ 194509 h 859602"/>
                  <a:gd name="connsiteX28" fmla="*/ 146823 w 828230"/>
                  <a:gd name="connsiteY28" fmla="*/ 83450 h 859602"/>
                  <a:gd name="connsiteX29" fmla="*/ 134274 w 828230"/>
                  <a:gd name="connsiteY29" fmla="*/ 60235 h 859602"/>
                  <a:gd name="connsiteX30" fmla="*/ 192626 w 828230"/>
                  <a:gd name="connsiteY30" fmla="*/ 0 h 859602"/>
                  <a:gd name="connsiteX31" fmla="*/ 270430 w 828230"/>
                  <a:gd name="connsiteY31" fmla="*/ 87215 h 859602"/>
                  <a:gd name="connsiteX32" fmla="*/ 439841 w 828230"/>
                  <a:gd name="connsiteY32" fmla="*/ 297410 h 859602"/>
                  <a:gd name="connsiteX33" fmla="*/ 598585 w 828230"/>
                  <a:gd name="connsiteY33" fmla="*/ 455527 h 859602"/>
                  <a:gd name="connsiteX34" fmla="*/ 612389 w 828230"/>
                  <a:gd name="connsiteY34" fmla="*/ 460546 h 859602"/>
                  <a:gd name="connsiteX35" fmla="*/ 617408 w 828230"/>
                  <a:gd name="connsiteY35" fmla="*/ 446115 h 859602"/>
                  <a:gd name="connsiteX36" fmla="*/ 628075 w 828230"/>
                  <a:gd name="connsiteY36" fmla="*/ 329410 h 859602"/>
                  <a:gd name="connsiteX37" fmla="*/ 634977 w 828230"/>
                  <a:gd name="connsiteY37" fmla="*/ 196391 h 859602"/>
                  <a:gd name="connsiteX38" fmla="*/ 643134 w 828230"/>
                  <a:gd name="connsiteY38" fmla="*/ 168156 h 85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28230" h="859602">
                    <a:moveTo>
                      <a:pt x="643134" y="168156"/>
                    </a:moveTo>
                    <a:cubicBezTo>
                      <a:pt x="665094" y="186352"/>
                      <a:pt x="687055" y="204548"/>
                      <a:pt x="709643" y="222116"/>
                    </a:cubicBezTo>
                    <a:cubicBezTo>
                      <a:pt x="709016" y="319998"/>
                      <a:pt x="701486" y="417880"/>
                      <a:pt x="693957" y="515762"/>
                    </a:cubicBezTo>
                    <a:cubicBezTo>
                      <a:pt x="691447" y="545252"/>
                      <a:pt x="676388" y="564703"/>
                      <a:pt x="656938" y="583526"/>
                    </a:cubicBezTo>
                    <a:cubicBezTo>
                      <a:pt x="651290" y="589173"/>
                      <a:pt x="635604" y="594193"/>
                      <a:pt x="648153" y="606114"/>
                    </a:cubicBezTo>
                    <a:cubicBezTo>
                      <a:pt x="658192" y="614898"/>
                      <a:pt x="663212" y="634977"/>
                      <a:pt x="683918" y="624310"/>
                    </a:cubicBezTo>
                    <a:cubicBezTo>
                      <a:pt x="699604" y="616153"/>
                      <a:pt x="717172" y="611761"/>
                      <a:pt x="735368" y="611134"/>
                    </a:cubicBezTo>
                    <a:cubicBezTo>
                      <a:pt x="800623" y="609251"/>
                      <a:pt x="837015" y="646898"/>
                      <a:pt x="833250" y="711525"/>
                    </a:cubicBezTo>
                    <a:cubicBezTo>
                      <a:pt x="828858" y="783054"/>
                      <a:pt x="755447" y="857721"/>
                      <a:pt x="683290" y="863367"/>
                    </a:cubicBezTo>
                    <a:cubicBezTo>
                      <a:pt x="610506" y="869015"/>
                      <a:pt x="565330" y="814427"/>
                      <a:pt x="583526" y="743525"/>
                    </a:cubicBezTo>
                    <a:cubicBezTo>
                      <a:pt x="587291" y="729721"/>
                      <a:pt x="591683" y="715917"/>
                      <a:pt x="598585" y="703996"/>
                    </a:cubicBezTo>
                    <a:cubicBezTo>
                      <a:pt x="604232" y="693957"/>
                      <a:pt x="602350" y="688937"/>
                      <a:pt x="596075" y="680780"/>
                    </a:cubicBezTo>
                    <a:cubicBezTo>
                      <a:pt x="583526" y="665094"/>
                      <a:pt x="572859" y="660702"/>
                      <a:pt x="559683" y="679525"/>
                    </a:cubicBezTo>
                    <a:cubicBezTo>
                      <a:pt x="545252" y="698976"/>
                      <a:pt x="526429" y="703996"/>
                      <a:pt x="501958" y="703996"/>
                    </a:cubicBezTo>
                    <a:cubicBezTo>
                      <a:pt x="412860" y="702741"/>
                      <a:pt x="323763" y="705251"/>
                      <a:pt x="234665" y="697722"/>
                    </a:cubicBezTo>
                    <a:cubicBezTo>
                      <a:pt x="210823" y="683918"/>
                      <a:pt x="198901" y="660075"/>
                      <a:pt x="183215" y="639369"/>
                    </a:cubicBezTo>
                    <a:cubicBezTo>
                      <a:pt x="180705" y="635604"/>
                      <a:pt x="181960" y="630585"/>
                      <a:pt x="185097" y="627447"/>
                    </a:cubicBezTo>
                    <a:cubicBezTo>
                      <a:pt x="198274" y="620545"/>
                      <a:pt x="211450" y="628075"/>
                      <a:pt x="224626" y="627447"/>
                    </a:cubicBezTo>
                    <a:cubicBezTo>
                      <a:pt x="294273" y="627447"/>
                      <a:pt x="363920" y="627447"/>
                      <a:pt x="433566" y="627447"/>
                    </a:cubicBezTo>
                    <a:cubicBezTo>
                      <a:pt x="437958" y="627447"/>
                      <a:pt x="442350" y="628075"/>
                      <a:pt x="447998" y="623055"/>
                    </a:cubicBezTo>
                    <a:cubicBezTo>
                      <a:pt x="437331" y="607369"/>
                      <a:pt x="424155" y="592938"/>
                      <a:pt x="411606" y="578507"/>
                    </a:cubicBezTo>
                    <a:cubicBezTo>
                      <a:pt x="342587" y="498821"/>
                      <a:pt x="264156" y="428547"/>
                      <a:pt x="182587" y="361410"/>
                    </a:cubicBezTo>
                    <a:cubicBezTo>
                      <a:pt x="123607" y="312469"/>
                      <a:pt x="65882" y="261646"/>
                      <a:pt x="10039" y="208940"/>
                    </a:cubicBezTo>
                    <a:cubicBezTo>
                      <a:pt x="6274" y="205175"/>
                      <a:pt x="1882" y="201410"/>
                      <a:pt x="0" y="196391"/>
                    </a:cubicBezTo>
                    <a:cubicBezTo>
                      <a:pt x="4392" y="163764"/>
                      <a:pt x="28235" y="149960"/>
                      <a:pt x="55215" y="138038"/>
                    </a:cubicBezTo>
                    <a:cubicBezTo>
                      <a:pt x="59608" y="138038"/>
                      <a:pt x="64000" y="139921"/>
                      <a:pt x="67764" y="142431"/>
                    </a:cubicBezTo>
                    <a:cubicBezTo>
                      <a:pt x="148705" y="202038"/>
                      <a:pt x="230901" y="259136"/>
                      <a:pt x="306822" y="313096"/>
                    </a:cubicBezTo>
                    <a:cubicBezTo>
                      <a:pt x="279842" y="279214"/>
                      <a:pt x="254116" y="235293"/>
                      <a:pt x="225254" y="194509"/>
                    </a:cubicBezTo>
                    <a:cubicBezTo>
                      <a:pt x="198901" y="157489"/>
                      <a:pt x="172548" y="120470"/>
                      <a:pt x="146823" y="83450"/>
                    </a:cubicBezTo>
                    <a:cubicBezTo>
                      <a:pt x="141803" y="76549"/>
                      <a:pt x="134901" y="69647"/>
                      <a:pt x="134274" y="60235"/>
                    </a:cubicBezTo>
                    <a:cubicBezTo>
                      <a:pt x="149332" y="36392"/>
                      <a:pt x="161254" y="8784"/>
                      <a:pt x="192626" y="0"/>
                    </a:cubicBezTo>
                    <a:cubicBezTo>
                      <a:pt x="223999" y="24470"/>
                      <a:pt x="245332" y="57725"/>
                      <a:pt x="270430" y="87215"/>
                    </a:cubicBezTo>
                    <a:cubicBezTo>
                      <a:pt x="328783" y="155607"/>
                      <a:pt x="383998" y="226508"/>
                      <a:pt x="439841" y="297410"/>
                    </a:cubicBezTo>
                    <a:cubicBezTo>
                      <a:pt x="486899" y="356390"/>
                      <a:pt x="547134" y="401566"/>
                      <a:pt x="598585" y="455527"/>
                    </a:cubicBezTo>
                    <a:cubicBezTo>
                      <a:pt x="602350" y="459292"/>
                      <a:pt x="606114" y="464311"/>
                      <a:pt x="612389" y="460546"/>
                    </a:cubicBezTo>
                    <a:cubicBezTo>
                      <a:pt x="617408" y="457409"/>
                      <a:pt x="617408" y="451134"/>
                      <a:pt x="617408" y="446115"/>
                    </a:cubicBezTo>
                    <a:cubicBezTo>
                      <a:pt x="618663" y="407213"/>
                      <a:pt x="626820" y="368312"/>
                      <a:pt x="628075" y="329410"/>
                    </a:cubicBezTo>
                    <a:cubicBezTo>
                      <a:pt x="629330" y="284861"/>
                      <a:pt x="636859" y="240940"/>
                      <a:pt x="634977" y="196391"/>
                    </a:cubicBezTo>
                    <a:cubicBezTo>
                      <a:pt x="633095" y="185724"/>
                      <a:pt x="629957" y="173803"/>
                      <a:pt x="643134" y="168156"/>
                    </a:cubicBezTo>
                    <a:close/>
                  </a:path>
                </a:pathLst>
              </a:custGeom>
              <a:solidFill>
                <a:schemeClr val="accent3"/>
              </a:solidFill>
              <a:ln w="6274" cap="flat">
                <a:noFill/>
                <a:prstDash val="solid"/>
                <a:miter/>
              </a:ln>
            </p:spPr>
            <p:txBody>
              <a:bodyPr rtlCol="0" anchor="ctr"/>
              <a:lstStyle/>
              <a:p>
                <a:endParaRPr lang="en-US"/>
              </a:p>
            </p:txBody>
          </p:sp>
          <p:sp>
            <p:nvSpPr>
              <p:cNvPr id="23" name="Freeform: Shape 20">
                <a:extLst>
                  <a:ext uri="{FF2B5EF4-FFF2-40B4-BE49-F238E27FC236}">
                    <a16:creationId xmlns:a16="http://schemas.microsoft.com/office/drawing/2014/main" id="{5FF9532C-E6C8-4A76-A7D6-1FE7E6F7294C}"/>
                  </a:ext>
                </a:extLst>
              </p:cNvPr>
              <p:cNvSpPr/>
              <p:nvPr/>
            </p:nvSpPr>
            <p:spPr>
              <a:xfrm>
                <a:off x="3630493" y="921535"/>
                <a:ext cx="828231" cy="859603"/>
              </a:xfrm>
              <a:custGeom>
                <a:avLst/>
                <a:gdLst>
                  <a:gd name="connsiteX0" fmla="*/ 191010 w 828230"/>
                  <a:gd name="connsiteY0" fmla="*/ 694770 h 859602"/>
                  <a:gd name="connsiteX1" fmla="*/ 124500 w 828230"/>
                  <a:gd name="connsiteY1" fmla="*/ 640809 h 859602"/>
                  <a:gd name="connsiteX2" fmla="*/ 140187 w 828230"/>
                  <a:gd name="connsiteY2" fmla="*/ 347164 h 859602"/>
                  <a:gd name="connsiteX3" fmla="*/ 179088 w 828230"/>
                  <a:gd name="connsiteY3" fmla="*/ 277517 h 859602"/>
                  <a:gd name="connsiteX4" fmla="*/ 185990 w 828230"/>
                  <a:gd name="connsiteY4" fmla="*/ 256812 h 859602"/>
                  <a:gd name="connsiteX5" fmla="*/ 152108 w 828230"/>
                  <a:gd name="connsiteY5" fmla="*/ 237988 h 859602"/>
                  <a:gd name="connsiteX6" fmla="*/ 98148 w 828230"/>
                  <a:gd name="connsiteY6" fmla="*/ 252420 h 859602"/>
                  <a:gd name="connsiteX7" fmla="*/ 266 w 828230"/>
                  <a:gd name="connsiteY7" fmla="*/ 152028 h 859602"/>
                  <a:gd name="connsiteX8" fmla="*/ 152736 w 828230"/>
                  <a:gd name="connsiteY8" fmla="*/ 186 h 859602"/>
                  <a:gd name="connsiteX9" fmla="*/ 249990 w 828230"/>
                  <a:gd name="connsiteY9" fmla="*/ 120028 h 859602"/>
                  <a:gd name="connsiteX10" fmla="*/ 234931 w 828230"/>
                  <a:gd name="connsiteY10" fmla="*/ 159557 h 859602"/>
                  <a:gd name="connsiteX11" fmla="*/ 237441 w 828230"/>
                  <a:gd name="connsiteY11" fmla="*/ 182773 h 859602"/>
                  <a:gd name="connsiteX12" fmla="*/ 273833 w 828230"/>
                  <a:gd name="connsiteY12" fmla="*/ 184028 h 859602"/>
                  <a:gd name="connsiteX13" fmla="*/ 331558 w 828230"/>
                  <a:gd name="connsiteY13" fmla="*/ 159557 h 859602"/>
                  <a:gd name="connsiteX14" fmla="*/ 598851 w 828230"/>
                  <a:gd name="connsiteY14" fmla="*/ 165832 h 859602"/>
                  <a:gd name="connsiteX15" fmla="*/ 650301 w 828230"/>
                  <a:gd name="connsiteY15" fmla="*/ 224184 h 859602"/>
                  <a:gd name="connsiteX16" fmla="*/ 648419 w 828230"/>
                  <a:gd name="connsiteY16" fmla="*/ 236106 h 859602"/>
                  <a:gd name="connsiteX17" fmla="*/ 608890 w 828230"/>
                  <a:gd name="connsiteY17" fmla="*/ 236106 h 859602"/>
                  <a:gd name="connsiteX18" fmla="*/ 399950 w 828230"/>
                  <a:gd name="connsiteY18" fmla="*/ 236106 h 859602"/>
                  <a:gd name="connsiteX19" fmla="*/ 385519 w 828230"/>
                  <a:gd name="connsiteY19" fmla="*/ 240498 h 859602"/>
                  <a:gd name="connsiteX20" fmla="*/ 418146 w 828230"/>
                  <a:gd name="connsiteY20" fmla="*/ 281282 h 859602"/>
                  <a:gd name="connsiteX21" fmla="*/ 655321 w 828230"/>
                  <a:gd name="connsiteY21" fmla="*/ 505281 h 859602"/>
                  <a:gd name="connsiteX22" fmla="*/ 823477 w 828230"/>
                  <a:gd name="connsiteY22" fmla="*/ 653986 h 859602"/>
                  <a:gd name="connsiteX23" fmla="*/ 833516 w 828230"/>
                  <a:gd name="connsiteY23" fmla="*/ 666535 h 859602"/>
                  <a:gd name="connsiteX24" fmla="*/ 778301 w 828230"/>
                  <a:gd name="connsiteY24" fmla="*/ 724887 h 859602"/>
                  <a:gd name="connsiteX25" fmla="*/ 765752 w 828230"/>
                  <a:gd name="connsiteY25" fmla="*/ 720495 h 859602"/>
                  <a:gd name="connsiteX26" fmla="*/ 526067 w 828230"/>
                  <a:gd name="connsiteY26" fmla="*/ 549830 h 859602"/>
                  <a:gd name="connsiteX27" fmla="*/ 608262 w 828230"/>
                  <a:gd name="connsiteY27" fmla="*/ 669045 h 859602"/>
                  <a:gd name="connsiteX28" fmla="*/ 686693 w 828230"/>
                  <a:gd name="connsiteY28" fmla="*/ 780103 h 859602"/>
                  <a:gd name="connsiteX29" fmla="*/ 699242 w 828230"/>
                  <a:gd name="connsiteY29" fmla="*/ 803318 h 859602"/>
                  <a:gd name="connsiteX30" fmla="*/ 640890 w 828230"/>
                  <a:gd name="connsiteY30" fmla="*/ 863553 h 859602"/>
                  <a:gd name="connsiteX31" fmla="*/ 563086 w 828230"/>
                  <a:gd name="connsiteY31" fmla="*/ 776338 h 859602"/>
                  <a:gd name="connsiteX32" fmla="*/ 393675 w 828230"/>
                  <a:gd name="connsiteY32" fmla="*/ 566143 h 859602"/>
                  <a:gd name="connsiteX33" fmla="*/ 234931 w 828230"/>
                  <a:gd name="connsiteY33" fmla="*/ 408026 h 859602"/>
                  <a:gd name="connsiteX34" fmla="*/ 221127 w 828230"/>
                  <a:gd name="connsiteY34" fmla="*/ 403007 h 859602"/>
                  <a:gd name="connsiteX35" fmla="*/ 216108 w 828230"/>
                  <a:gd name="connsiteY35" fmla="*/ 417438 h 859602"/>
                  <a:gd name="connsiteX36" fmla="*/ 206069 w 828230"/>
                  <a:gd name="connsiteY36" fmla="*/ 534143 h 859602"/>
                  <a:gd name="connsiteX37" fmla="*/ 199167 w 828230"/>
                  <a:gd name="connsiteY37" fmla="*/ 667162 h 859602"/>
                  <a:gd name="connsiteX38" fmla="*/ 191010 w 828230"/>
                  <a:gd name="connsiteY38" fmla="*/ 694770 h 85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28230" h="859602">
                    <a:moveTo>
                      <a:pt x="191010" y="694770"/>
                    </a:moveTo>
                    <a:cubicBezTo>
                      <a:pt x="169049" y="676574"/>
                      <a:pt x="147089" y="659005"/>
                      <a:pt x="124500" y="640809"/>
                    </a:cubicBezTo>
                    <a:cubicBezTo>
                      <a:pt x="125128" y="542928"/>
                      <a:pt x="132657" y="445046"/>
                      <a:pt x="140187" y="347164"/>
                    </a:cubicBezTo>
                    <a:cubicBezTo>
                      <a:pt x="142696" y="316419"/>
                      <a:pt x="159637" y="297596"/>
                      <a:pt x="179088" y="277517"/>
                    </a:cubicBezTo>
                    <a:cubicBezTo>
                      <a:pt x="184108" y="272498"/>
                      <a:pt x="197912" y="266851"/>
                      <a:pt x="185990" y="256812"/>
                    </a:cubicBezTo>
                    <a:cubicBezTo>
                      <a:pt x="175951" y="248655"/>
                      <a:pt x="171559" y="229831"/>
                      <a:pt x="152108" y="237988"/>
                    </a:cubicBezTo>
                    <a:cubicBezTo>
                      <a:pt x="135167" y="245518"/>
                      <a:pt x="117599" y="251792"/>
                      <a:pt x="98148" y="252420"/>
                    </a:cubicBezTo>
                    <a:cubicBezTo>
                      <a:pt x="32893" y="254302"/>
                      <a:pt x="-3499" y="216655"/>
                      <a:pt x="266" y="152028"/>
                    </a:cubicBezTo>
                    <a:cubicBezTo>
                      <a:pt x="4658" y="79244"/>
                      <a:pt x="80579" y="3950"/>
                      <a:pt x="152736" y="186"/>
                    </a:cubicBezTo>
                    <a:cubicBezTo>
                      <a:pt x="224265" y="-3579"/>
                      <a:pt x="268186" y="50381"/>
                      <a:pt x="249990" y="120028"/>
                    </a:cubicBezTo>
                    <a:cubicBezTo>
                      <a:pt x="246225" y="133832"/>
                      <a:pt x="241833" y="147636"/>
                      <a:pt x="234931" y="159557"/>
                    </a:cubicBezTo>
                    <a:cubicBezTo>
                      <a:pt x="229284" y="169596"/>
                      <a:pt x="231166" y="174616"/>
                      <a:pt x="237441" y="182773"/>
                    </a:cubicBezTo>
                    <a:cubicBezTo>
                      <a:pt x="249990" y="198459"/>
                      <a:pt x="260657" y="202851"/>
                      <a:pt x="273833" y="184028"/>
                    </a:cubicBezTo>
                    <a:cubicBezTo>
                      <a:pt x="288264" y="164577"/>
                      <a:pt x="307088" y="159557"/>
                      <a:pt x="331558" y="159557"/>
                    </a:cubicBezTo>
                    <a:cubicBezTo>
                      <a:pt x="420656" y="160812"/>
                      <a:pt x="509753" y="158302"/>
                      <a:pt x="598851" y="165832"/>
                    </a:cubicBezTo>
                    <a:cubicBezTo>
                      <a:pt x="622694" y="179636"/>
                      <a:pt x="634615" y="203479"/>
                      <a:pt x="650301" y="224184"/>
                    </a:cubicBezTo>
                    <a:cubicBezTo>
                      <a:pt x="652811" y="227949"/>
                      <a:pt x="651556" y="232969"/>
                      <a:pt x="648419" y="236106"/>
                    </a:cubicBezTo>
                    <a:cubicBezTo>
                      <a:pt x="635243" y="243008"/>
                      <a:pt x="622066" y="235478"/>
                      <a:pt x="608890" y="236106"/>
                    </a:cubicBezTo>
                    <a:cubicBezTo>
                      <a:pt x="539243" y="236106"/>
                      <a:pt x="469596" y="236106"/>
                      <a:pt x="399950" y="236106"/>
                    </a:cubicBezTo>
                    <a:cubicBezTo>
                      <a:pt x="395558" y="236106"/>
                      <a:pt x="391166" y="235478"/>
                      <a:pt x="385519" y="240498"/>
                    </a:cubicBezTo>
                    <a:cubicBezTo>
                      <a:pt x="394930" y="254929"/>
                      <a:pt x="406852" y="268106"/>
                      <a:pt x="418146" y="281282"/>
                    </a:cubicBezTo>
                    <a:cubicBezTo>
                      <a:pt x="490302" y="363478"/>
                      <a:pt x="570616" y="436262"/>
                      <a:pt x="655321" y="505281"/>
                    </a:cubicBezTo>
                    <a:cubicBezTo>
                      <a:pt x="713046" y="552967"/>
                      <a:pt x="768889" y="602535"/>
                      <a:pt x="823477" y="653986"/>
                    </a:cubicBezTo>
                    <a:cubicBezTo>
                      <a:pt x="827242" y="657751"/>
                      <a:pt x="831634" y="661515"/>
                      <a:pt x="833516" y="666535"/>
                    </a:cubicBezTo>
                    <a:cubicBezTo>
                      <a:pt x="829124" y="699162"/>
                      <a:pt x="805281" y="712966"/>
                      <a:pt x="778301" y="724887"/>
                    </a:cubicBezTo>
                    <a:cubicBezTo>
                      <a:pt x="773908" y="724887"/>
                      <a:pt x="769516" y="723005"/>
                      <a:pt x="765752" y="720495"/>
                    </a:cubicBezTo>
                    <a:cubicBezTo>
                      <a:pt x="684811" y="660888"/>
                      <a:pt x="602615" y="604418"/>
                      <a:pt x="526067" y="549830"/>
                    </a:cubicBezTo>
                    <a:cubicBezTo>
                      <a:pt x="553674" y="583712"/>
                      <a:pt x="578772" y="627633"/>
                      <a:pt x="608262" y="669045"/>
                    </a:cubicBezTo>
                    <a:cubicBezTo>
                      <a:pt x="634615" y="706064"/>
                      <a:pt x="660968" y="743083"/>
                      <a:pt x="686693" y="780103"/>
                    </a:cubicBezTo>
                    <a:cubicBezTo>
                      <a:pt x="691713" y="787005"/>
                      <a:pt x="698615" y="793907"/>
                      <a:pt x="699242" y="803318"/>
                    </a:cubicBezTo>
                    <a:cubicBezTo>
                      <a:pt x="684184" y="827161"/>
                      <a:pt x="672262" y="854769"/>
                      <a:pt x="640890" y="863553"/>
                    </a:cubicBezTo>
                    <a:cubicBezTo>
                      <a:pt x="609517" y="839083"/>
                      <a:pt x="588184" y="805828"/>
                      <a:pt x="563086" y="776338"/>
                    </a:cubicBezTo>
                    <a:cubicBezTo>
                      <a:pt x="504734" y="707946"/>
                      <a:pt x="449518" y="637045"/>
                      <a:pt x="393675" y="566143"/>
                    </a:cubicBezTo>
                    <a:cubicBezTo>
                      <a:pt x="346617" y="507163"/>
                      <a:pt x="286382" y="461987"/>
                      <a:pt x="234931" y="408026"/>
                    </a:cubicBezTo>
                    <a:cubicBezTo>
                      <a:pt x="231166" y="404262"/>
                      <a:pt x="227402" y="399242"/>
                      <a:pt x="221127" y="403007"/>
                    </a:cubicBezTo>
                    <a:cubicBezTo>
                      <a:pt x="216108" y="406144"/>
                      <a:pt x="216108" y="412419"/>
                      <a:pt x="216108" y="417438"/>
                    </a:cubicBezTo>
                    <a:cubicBezTo>
                      <a:pt x="212971" y="456340"/>
                      <a:pt x="207324" y="495242"/>
                      <a:pt x="206069" y="534143"/>
                    </a:cubicBezTo>
                    <a:cubicBezTo>
                      <a:pt x="204814" y="578692"/>
                      <a:pt x="197284" y="622614"/>
                      <a:pt x="199167" y="667162"/>
                    </a:cubicBezTo>
                    <a:cubicBezTo>
                      <a:pt x="201049" y="677201"/>
                      <a:pt x="204186" y="689123"/>
                      <a:pt x="191010" y="694770"/>
                    </a:cubicBezTo>
                    <a:close/>
                  </a:path>
                </a:pathLst>
              </a:custGeom>
              <a:solidFill>
                <a:schemeClr val="accent1"/>
              </a:solidFill>
              <a:ln w="6274" cap="flat">
                <a:noFill/>
                <a:prstDash val="solid"/>
                <a:miter/>
              </a:ln>
            </p:spPr>
            <p:txBody>
              <a:bodyPr rtlCol="0" anchor="ctr"/>
              <a:lstStyle/>
              <a:p>
                <a:endParaRPr lang="en-US"/>
              </a:p>
            </p:txBody>
          </p:sp>
          <p:sp>
            <p:nvSpPr>
              <p:cNvPr id="24" name="Freeform: Shape 21">
                <a:extLst>
                  <a:ext uri="{FF2B5EF4-FFF2-40B4-BE49-F238E27FC236}">
                    <a16:creationId xmlns:a16="http://schemas.microsoft.com/office/drawing/2014/main" id="{564B35F7-35C3-4000-95C8-740CA4AA853C}"/>
                  </a:ext>
                </a:extLst>
              </p:cNvPr>
              <p:cNvSpPr/>
              <p:nvPr/>
            </p:nvSpPr>
            <p:spPr>
              <a:xfrm>
                <a:off x="4794674" y="5693319"/>
                <a:ext cx="652545" cy="985092"/>
              </a:xfrm>
              <a:custGeom>
                <a:avLst/>
                <a:gdLst>
                  <a:gd name="connsiteX0" fmla="*/ 0 w 652545"/>
                  <a:gd name="connsiteY0" fmla="*/ 432449 h 985092"/>
                  <a:gd name="connsiteX1" fmla="*/ 37647 w 652545"/>
                  <a:gd name="connsiteY1" fmla="*/ 354646 h 985092"/>
                  <a:gd name="connsiteX2" fmla="*/ 52706 w 652545"/>
                  <a:gd name="connsiteY2" fmla="*/ 370960 h 985092"/>
                  <a:gd name="connsiteX3" fmla="*/ 158744 w 652545"/>
                  <a:gd name="connsiteY3" fmla="*/ 593076 h 985092"/>
                  <a:gd name="connsiteX4" fmla="*/ 161881 w 652545"/>
                  <a:gd name="connsiteY4" fmla="*/ 595586 h 985092"/>
                  <a:gd name="connsiteX5" fmla="*/ 252861 w 652545"/>
                  <a:gd name="connsiteY5" fmla="*/ 348372 h 985092"/>
                  <a:gd name="connsiteX6" fmla="*/ 338822 w 652545"/>
                  <a:gd name="connsiteY6" fmla="*/ 30883 h 985092"/>
                  <a:gd name="connsiteX7" fmla="*/ 350116 w 652545"/>
                  <a:gd name="connsiteY7" fmla="*/ 3903 h 985092"/>
                  <a:gd name="connsiteX8" fmla="*/ 426664 w 652545"/>
                  <a:gd name="connsiteY8" fmla="*/ 25864 h 985092"/>
                  <a:gd name="connsiteX9" fmla="*/ 426664 w 652545"/>
                  <a:gd name="connsiteY9" fmla="*/ 54726 h 985092"/>
                  <a:gd name="connsiteX10" fmla="*/ 381488 w 652545"/>
                  <a:gd name="connsiteY10" fmla="*/ 315117 h 985092"/>
                  <a:gd name="connsiteX11" fmla="*/ 375213 w 652545"/>
                  <a:gd name="connsiteY11" fmla="*/ 336450 h 985092"/>
                  <a:gd name="connsiteX12" fmla="*/ 509487 w 652545"/>
                  <a:gd name="connsiteY12" fmla="*/ 95510 h 985092"/>
                  <a:gd name="connsiteX13" fmla="*/ 534585 w 652545"/>
                  <a:gd name="connsiteY13" fmla="*/ 62255 h 985092"/>
                  <a:gd name="connsiteX14" fmla="*/ 607997 w 652545"/>
                  <a:gd name="connsiteY14" fmla="*/ 89863 h 985092"/>
                  <a:gd name="connsiteX15" fmla="*/ 601095 w 652545"/>
                  <a:gd name="connsiteY15" fmla="*/ 119981 h 985092"/>
                  <a:gd name="connsiteX16" fmla="*/ 444233 w 652545"/>
                  <a:gd name="connsiteY16" fmla="*/ 456920 h 985092"/>
                  <a:gd name="connsiteX17" fmla="*/ 372076 w 652545"/>
                  <a:gd name="connsiteY17" fmla="*/ 670252 h 985092"/>
                  <a:gd name="connsiteX18" fmla="*/ 427919 w 652545"/>
                  <a:gd name="connsiteY18" fmla="*/ 653938 h 985092"/>
                  <a:gd name="connsiteX19" fmla="*/ 631212 w 652545"/>
                  <a:gd name="connsiteY19" fmla="*/ 571743 h 985092"/>
                  <a:gd name="connsiteX20" fmla="*/ 655683 w 652545"/>
                  <a:gd name="connsiteY20" fmla="*/ 569861 h 985092"/>
                  <a:gd name="connsiteX21" fmla="*/ 636232 w 652545"/>
                  <a:gd name="connsiteY21" fmla="*/ 652684 h 985092"/>
                  <a:gd name="connsiteX22" fmla="*/ 375841 w 652545"/>
                  <a:gd name="connsiteY22" fmla="*/ 761860 h 985092"/>
                  <a:gd name="connsiteX23" fmla="*/ 286743 w 652545"/>
                  <a:gd name="connsiteY23" fmla="*/ 762487 h 985092"/>
                  <a:gd name="connsiteX24" fmla="*/ 262900 w 652545"/>
                  <a:gd name="connsiteY24" fmla="*/ 763742 h 985092"/>
                  <a:gd name="connsiteX25" fmla="*/ 263528 w 652545"/>
                  <a:gd name="connsiteY25" fmla="*/ 805781 h 985092"/>
                  <a:gd name="connsiteX26" fmla="*/ 284234 w 652545"/>
                  <a:gd name="connsiteY26" fmla="*/ 826486 h 985092"/>
                  <a:gd name="connsiteX27" fmla="*/ 225254 w 652545"/>
                  <a:gd name="connsiteY27" fmla="*/ 983975 h 985092"/>
                  <a:gd name="connsiteX28" fmla="*/ 74039 w 652545"/>
                  <a:gd name="connsiteY28" fmla="*/ 939427 h 985092"/>
                  <a:gd name="connsiteX29" fmla="*/ 35764 w 652545"/>
                  <a:gd name="connsiteY29" fmla="*/ 825232 h 985092"/>
                  <a:gd name="connsiteX30" fmla="*/ 143685 w 652545"/>
                  <a:gd name="connsiteY30" fmla="*/ 761232 h 985092"/>
                  <a:gd name="connsiteX31" fmla="*/ 170666 w 652545"/>
                  <a:gd name="connsiteY31" fmla="*/ 757467 h 985092"/>
                  <a:gd name="connsiteX32" fmla="*/ 158744 w 652545"/>
                  <a:gd name="connsiteY32" fmla="*/ 717311 h 985092"/>
                  <a:gd name="connsiteX33" fmla="*/ 110431 w 652545"/>
                  <a:gd name="connsiteY33" fmla="*/ 672762 h 985092"/>
                  <a:gd name="connsiteX34" fmla="*/ 0 w 652545"/>
                  <a:gd name="connsiteY34" fmla="*/ 432449 h 98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52545" h="985092">
                    <a:moveTo>
                      <a:pt x="0" y="432449"/>
                    </a:moveTo>
                    <a:cubicBezTo>
                      <a:pt x="12549" y="406724"/>
                      <a:pt x="25098" y="380371"/>
                      <a:pt x="37647" y="354646"/>
                    </a:cubicBezTo>
                    <a:cubicBezTo>
                      <a:pt x="48313" y="354646"/>
                      <a:pt x="49568" y="364058"/>
                      <a:pt x="52706" y="370960"/>
                    </a:cubicBezTo>
                    <a:cubicBezTo>
                      <a:pt x="87215" y="445626"/>
                      <a:pt x="120470" y="520292"/>
                      <a:pt x="158744" y="593076"/>
                    </a:cubicBezTo>
                    <a:cubicBezTo>
                      <a:pt x="159999" y="595586"/>
                      <a:pt x="160627" y="598096"/>
                      <a:pt x="161881" y="595586"/>
                    </a:cubicBezTo>
                    <a:cubicBezTo>
                      <a:pt x="188862" y="515900"/>
                      <a:pt x="231528" y="436214"/>
                      <a:pt x="252861" y="348372"/>
                    </a:cubicBezTo>
                    <a:cubicBezTo>
                      <a:pt x="279214" y="241706"/>
                      <a:pt x="307449" y="135667"/>
                      <a:pt x="338822" y="30883"/>
                    </a:cubicBezTo>
                    <a:cubicBezTo>
                      <a:pt x="341331" y="21471"/>
                      <a:pt x="343214" y="12060"/>
                      <a:pt x="350116" y="3903"/>
                    </a:cubicBezTo>
                    <a:cubicBezTo>
                      <a:pt x="370821" y="-6136"/>
                      <a:pt x="404704" y="3903"/>
                      <a:pt x="426664" y="25864"/>
                    </a:cubicBezTo>
                    <a:cubicBezTo>
                      <a:pt x="430429" y="35275"/>
                      <a:pt x="429174" y="45314"/>
                      <a:pt x="426664" y="54726"/>
                    </a:cubicBezTo>
                    <a:cubicBezTo>
                      <a:pt x="409096" y="140686"/>
                      <a:pt x="395919" y="227902"/>
                      <a:pt x="381488" y="315117"/>
                    </a:cubicBezTo>
                    <a:cubicBezTo>
                      <a:pt x="380233" y="323274"/>
                      <a:pt x="380233" y="332058"/>
                      <a:pt x="375213" y="336450"/>
                    </a:cubicBezTo>
                    <a:cubicBezTo>
                      <a:pt x="417253" y="256137"/>
                      <a:pt x="466821" y="178333"/>
                      <a:pt x="509487" y="95510"/>
                    </a:cubicBezTo>
                    <a:cubicBezTo>
                      <a:pt x="515762" y="82961"/>
                      <a:pt x="520781" y="69158"/>
                      <a:pt x="534585" y="62255"/>
                    </a:cubicBezTo>
                    <a:cubicBezTo>
                      <a:pt x="562193" y="63510"/>
                      <a:pt x="587918" y="68530"/>
                      <a:pt x="607997" y="89863"/>
                    </a:cubicBezTo>
                    <a:cubicBezTo>
                      <a:pt x="611134" y="101157"/>
                      <a:pt x="604859" y="110569"/>
                      <a:pt x="601095" y="119981"/>
                    </a:cubicBezTo>
                    <a:cubicBezTo>
                      <a:pt x="551526" y="233548"/>
                      <a:pt x="497566" y="345234"/>
                      <a:pt x="444233" y="456920"/>
                    </a:cubicBezTo>
                    <a:cubicBezTo>
                      <a:pt x="412860" y="523429"/>
                      <a:pt x="398429" y="596841"/>
                      <a:pt x="372076" y="670252"/>
                    </a:cubicBezTo>
                    <a:cubicBezTo>
                      <a:pt x="395292" y="667742"/>
                      <a:pt x="411606" y="660213"/>
                      <a:pt x="427919" y="653938"/>
                    </a:cubicBezTo>
                    <a:cubicBezTo>
                      <a:pt x="495683" y="627586"/>
                      <a:pt x="564703" y="601860"/>
                      <a:pt x="631212" y="571743"/>
                    </a:cubicBezTo>
                    <a:cubicBezTo>
                      <a:pt x="638741" y="567978"/>
                      <a:pt x="646898" y="561704"/>
                      <a:pt x="655683" y="569861"/>
                    </a:cubicBezTo>
                    <a:cubicBezTo>
                      <a:pt x="656937" y="599351"/>
                      <a:pt x="652545" y="627586"/>
                      <a:pt x="636232" y="652684"/>
                    </a:cubicBezTo>
                    <a:cubicBezTo>
                      <a:pt x="550899" y="692213"/>
                      <a:pt x="463684" y="727977"/>
                      <a:pt x="375841" y="761860"/>
                    </a:cubicBezTo>
                    <a:cubicBezTo>
                      <a:pt x="345096" y="773781"/>
                      <a:pt x="317488" y="777546"/>
                      <a:pt x="286743" y="762487"/>
                    </a:cubicBezTo>
                    <a:cubicBezTo>
                      <a:pt x="281096" y="759350"/>
                      <a:pt x="267920" y="747428"/>
                      <a:pt x="262900" y="763742"/>
                    </a:cubicBezTo>
                    <a:cubicBezTo>
                      <a:pt x="259136" y="776918"/>
                      <a:pt x="243450" y="791977"/>
                      <a:pt x="263528" y="805781"/>
                    </a:cubicBezTo>
                    <a:cubicBezTo>
                      <a:pt x="271685" y="811427"/>
                      <a:pt x="277959" y="818957"/>
                      <a:pt x="284234" y="826486"/>
                    </a:cubicBezTo>
                    <a:cubicBezTo>
                      <a:pt x="337567" y="892996"/>
                      <a:pt x="309332" y="970799"/>
                      <a:pt x="225254" y="983975"/>
                    </a:cubicBezTo>
                    <a:cubicBezTo>
                      <a:pt x="168783" y="992760"/>
                      <a:pt x="117333" y="978329"/>
                      <a:pt x="74039" y="939427"/>
                    </a:cubicBezTo>
                    <a:cubicBezTo>
                      <a:pt x="40157" y="908682"/>
                      <a:pt x="20078" y="871663"/>
                      <a:pt x="35764" y="825232"/>
                    </a:cubicBezTo>
                    <a:cubicBezTo>
                      <a:pt x="48313" y="786330"/>
                      <a:pt x="92235" y="762487"/>
                      <a:pt x="143685" y="761232"/>
                    </a:cubicBezTo>
                    <a:cubicBezTo>
                      <a:pt x="152470" y="761232"/>
                      <a:pt x="163136" y="767506"/>
                      <a:pt x="170666" y="757467"/>
                    </a:cubicBezTo>
                    <a:cubicBezTo>
                      <a:pt x="185097" y="738644"/>
                      <a:pt x="181960" y="724212"/>
                      <a:pt x="158744" y="717311"/>
                    </a:cubicBezTo>
                    <a:cubicBezTo>
                      <a:pt x="134901" y="709781"/>
                      <a:pt x="121725" y="694722"/>
                      <a:pt x="110431" y="672762"/>
                    </a:cubicBezTo>
                    <a:cubicBezTo>
                      <a:pt x="69019" y="594331"/>
                      <a:pt x="38274" y="511508"/>
                      <a:pt x="0" y="432449"/>
                    </a:cubicBezTo>
                    <a:close/>
                  </a:path>
                </a:pathLst>
              </a:custGeom>
              <a:solidFill>
                <a:schemeClr val="accent4"/>
              </a:solidFill>
              <a:ln w="6274" cap="flat">
                <a:noFill/>
                <a:prstDash val="solid"/>
                <a:miter/>
              </a:ln>
            </p:spPr>
            <p:txBody>
              <a:bodyPr rtlCol="0" anchor="ctr"/>
              <a:lstStyle/>
              <a:p>
                <a:endParaRPr lang="en-US"/>
              </a:p>
            </p:txBody>
          </p:sp>
          <p:sp>
            <p:nvSpPr>
              <p:cNvPr id="25" name="Freeform: Shape 22">
                <a:extLst>
                  <a:ext uri="{FF2B5EF4-FFF2-40B4-BE49-F238E27FC236}">
                    <a16:creationId xmlns:a16="http://schemas.microsoft.com/office/drawing/2014/main" id="{8EDBEA22-191E-4CDD-A7FE-10620AA5746F}"/>
                  </a:ext>
                </a:extLst>
              </p:cNvPr>
              <p:cNvSpPr/>
              <p:nvPr/>
            </p:nvSpPr>
            <p:spPr>
              <a:xfrm>
                <a:off x="8360319" y="4072577"/>
                <a:ext cx="985092" cy="652545"/>
              </a:xfrm>
              <a:custGeom>
                <a:avLst/>
                <a:gdLst>
                  <a:gd name="connsiteX0" fmla="*/ 433077 w 985092"/>
                  <a:gd name="connsiteY0" fmla="*/ 655239 h 652545"/>
                  <a:gd name="connsiteX1" fmla="*/ 355273 w 985092"/>
                  <a:gd name="connsiteY1" fmla="*/ 617592 h 652545"/>
                  <a:gd name="connsiteX2" fmla="*/ 366567 w 985092"/>
                  <a:gd name="connsiteY2" fmla="*/ 605043 h 652545"/>
                  <a:gd name="connsiteX3" fmla="*/ 596213 w 985092"/>
                  <a:gd name="connsiteY3" fmla="*/ 495867 h 652545"/>
                  <a:gd name="connsiteX4" fmla="*/ 604997 w 985092"/>
                  <a:gd name="connsiteY4" fmla="*/ 496495 h 652545"/>
                  <a:gd name="connsiteX5" fmla="*/ 505234 w 985092"/>
                  <a:gd name="connsiteY5" fmla="*/ 457593 h 652545"/>
                  <a:gd name="connsiteX6" fmla="*/ 229784 w 985092"/>
                  <a:gd name="connsiteY6" fmla="*/ 371633 h 652545"/>
                  <a:gd name="connsiteX7" fmla="*/ 25864 w 985092"/>
                  <a:gd name="connsiteY7" fmla="*/ 315163 h 652545"/>
                  <a:gd name="connsiteX8" fmla="*/ 3903 w 985092"/>
                  <a:gd name="connsiteY8" fmla="*/ 305751 h 652545"/>
                  <a:gd name="connsiteX9" fmla="*/ 25864 w 985092"/>
                  <a:gd name="connsiteY9" fmla="*/ 229202 h 652545"/>
                  <a:gd name="connsiteX10" fmla="*/ 52216 w 985092"/>
                  <a:gd name="connsiteY10" fmla="*/ 228575 h 652545"/>
                  <a:gd name="connsiteX11" fmla="*/ 320137 w 985092"/>
                  <a:gd name="connsiteY11" fmla="*/ 275006 h 652545"/>
                  <a:gd name="connsiteX12" fmla="*/ 334568 w 985092"/>
                  <a:gd name="connsiteY12" fmla="*/ 280026 h 652545"/>
                  <a:gd name="connsiteX13" fmla="*/ 86098 w 985092"/>
                  <a:gd name="connsiteY13" fmla="*/ 141987 h 652545"/>
                  <a:gd name="connsiteX14" fmla="*/ 62255 w 985092"/>
                  <a:gd name="connsiteY14" fmla="*/ 121282 h 652545"/>
                  <a:gd name="connsiteX15" fmla="*/ 89863 w 985092"/>
                  <a:gd name="connsiteY15" fmla="*/ 47870 h 652545"/>
                  <a:gd name="connsiteX16" fmla="*/ 119981 w 985092"/>
                  <a:gd name="connsiteY16" fmla="*/ 54772 h 652545"/>
                  <a:gd name="connsiteX17" fmla="*/ 456920 w 985092"/>
                  <a:gd name="connsiteY17" fmla="*/ 211634 h 652545"/>
                  <a:gd name="connsiteX18" fmla="*/ 670252 w 985092"/>
                  <a:gd name="connsiteY18" fmla="*/ 283163 h 652545"/>
                  <a:gd name="connsiteX19" fmla="*/ 653938 w 985092"/>
                  <a:gd name="connsiteY19" fmla="*/ 227948 h 652545"/>
                  <a:gd name="connsiteX20" fmla="*/ 571743 w 985092"/>
                  <a:gd name="connsiteY20" fmla="*/ 24655 h 652545"/>
                  <a:gd name="connsiteX21" fmla="*/ 569861 w 985092"/>
                  <a:gd name="connsiteY21" fmla="*/ 184 h 652545"/>
                  <a:gd name="connsiteX22" fmla="*/ 652684 w 985092"/>
                  <a:gd name="connsiteY22" fmla="*/ 19635 h 652545"/>
                  <a:gd name="connsiteX23" fmla="*/ 762487 w 985092"/>
                  <a:gd name="connsiteY23" fmla="*/ 282535 h 652545"/>
                  <a:gd name="connsiteX24" fmla="*/ 762487 w 985092"/>
                  <a:gd name="connsiteY24" fmla="*/ 368496 h 652545"/>
                  <a:gd name="connsiteX25" fmla="*/ 763114 w 985092"/>
                  <a:gd name="connsiteY25" fmla="*/ 392339 h 652545"/>
                  <a:gd name="connsiteX26" fmla="*/ 805153 w 985092"/>
                  <a:gd name="connsiteY26" fmla="*/ 392339 h 652545"/>
                  <a:gd name="connsiteX27" fmla="*/ 880447 w 985092"/>
                  <a:gd name="connsiteY27" fmla="*/ 345908 h 652545"/>
                  <a:gd name="connsiteX28" fmla="*/ 983975 w 985092"/>
                  <a:gd name="connsiteY28" fmla="*/ 429985 h 652545"/>
                  <a:gd name="connsiteX29" fmla="*/ 941309 w 985092"/>
                  <a:gd name="connsiteY29" fmla="*/ 579318 h 652545"/>
                  <a:gd name="connsiteX30" fmla="*/ 825232 w 985092"/>
                  <a:gd name="connsiteY30" fmla="*/ 620102 h 652545"/>
                  <a:gd name="connsiteX31" fmla="*/ 760604 w 985092"/>
                  <a:gd name="connsiteY31" fmla="*/ 509671 h 652545"/>
                  <a:gd name="connsiteX32" fmla="*/ 756840 w 985092"/>
                  <a:gd name="connsiteY32" fmla="*/ 485201 h 652545"/>
                  <a:gd name="connsiteX33" fmla="*/ 716056 w 985092"/>
                  <a:gd name="connsiteY33" fmla="*/ 496495 h 652545"/>
                  <a:gd name="connsiteX34" fmla="*/ 671507 w 985092"/>
                  <a:gd name="connsiteY34" fmla="*/ 545436 h 652545"/>
                  <a:gd name="connsiteX35" fmla="*/ 433077 w 985092"/>
                  <a:gd name="connsiteY35" fmla="*/ 655239 h 65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85092" h="652545">
                    <a:moveTo>
                      <a:pt x="433077" y="655239"/>
                    </a:moveTo>
                    <a:cubicBezTo>
                      <a:pt x="407352" y="642690"/>
                      <a:pt x="381626" y="630141"/>
                      <a:pt x="355273" y="617592"/>
                    </a:cubicBezTo>
                    <a:cubicBezTo>
                      <a:pt x="354018" y="609436"/>
                      <a:pt x="361548" y="607553"/>
                      <a:pt x="366567" y="605043"/>
                    </a:cubicBezTo>
                    <a:cubicBezTo>
                      <a:pt x="443743" y="569279"/>
                      <a:pt x="520292" y="534769"/>
                      <a:pt x="596213" y="495867"/>
                    </a:cubicBezTo>
                    <a:cubicBezTo>
                      <a:pt x="598096" y="495240"/>
                      <a:pt x="599978" y="495240"/>
                      <a:pt x="604997" y="496495"/>
                    </a:cubicBezTo>
                    <a:cubicBezTo>
                      <a:pt x="569233" y="483946"/>
                      <a:pt x="536606" y="472025"/>
                      <a:pt x="505234" y="457593"/>
                    </a:cubicBezTo>
                    <a:cubicBezTo>
                      <a:pt x="416763" y="417437"/>
                      <a:pt x="322646" y="396731"/>
                      <a:pt x="229784" y="371633"/>
                    </a:cubicBezTo>
                    <a:cubicBezTo>
                      <a:pt x="161392" y="353437"/>
                      <a:pt x="93628" y="334614"/>
                      <a:pt x="25864" y="315163"/>
                    </a:cubicBezTo>
                    <a:cubicBezTo>
                      <a:pt x="18334" y="312653"/>
                      <a:pt x="10177" y="310770"/>
                      <a:pt x="3903" y="305751"/>
                    </a:cubicBezTo>
                    <a:cubicBezTo>
                      <a:pt x="-6136" y="285045"/>
                      <a:pt x="3903" y="251163"/>
                      <a:pt x="25864" y="229202"/>
                    </a:cubicBezTo>
                    <a:cubicBezTo>
                      <a:pt x="34648" y="226065"/>
                      <a:pt x="43432" y="226693"/>
                      <a:pt x="52216" y="228575"/>
                    </a:cubicBezTo>
                    <a:cubicBezTo>
                      <a:pt x="141314" y="246771"/>
                      <a:pt x="231039" y="260575"/>
                      <a:pt x="320137" y="275006"/>
                    </a:cubicBezTo>
                    <a:cubicBezTo>
                      <a:pt x="325783" y="275634"/>
                      <a:pt x="331431" y="276889"/>
                      <a:pt x="334568" y="280026"/>
                    </a:cubicBezTo>
                    <a:cubicBezTo>
                      <a:pt x="251745" y="236732"/>
                      <a:pt x="171431" y="184026"/>
                      <a:pt x="86098" y="141987"/>
                    </a:cubicBezTo>
                    <a:cubicBezTo>
                      <a:pt x="76687" y="136968"/>
                      <a:pt x="67275" y="131948"/>
                      <a:pt x="62255" y="121282"/>
                    </a:cubicBezTo>
                    <a:cubicBezTo>
                      <a:pt x="64138" y="94301"/>
                      <a:pt x="68530" y="67949"/>
                      <a:pt x="89863" y="47870"/>
                    </a:cubicBezTo>
                    <a:cubicBezTo>
                      <a:pt x="101157" y="44733"/>
                      <a:pt x="110569" y="51007"/>
                      <a:pt x="119981" y="54772"/>
                    </a:cubicBezTo>
                    <a:cubicBezTo>
                      <a:pt x="233548" y="104968"/>
                      <a:pt x="345234" y="158301"/>
                      <a:pt x="456920" y="211634"/>
                    </a:cubicBezTo>
                    <a:cubicBezTo>
                      <a:pt x="523429" y="243006"/>
                      <a:pt x="596841" y="258065"/>
                      <a:pt x="670252" y="283163"/>
                    </a:cubicBezTo>
                    <a:cubicBezTo>
                      <a:pt x="667742" y="260575"/>
                      <a:pt x="660213" y="244261"/>
                      <a:pt x="653938" y="227948"/>
                    </a:cubicBezTo>
                    <a:cubicBezTo>
                      <a:pt x="627586" y="160183"/>
                      <a:pt x="601860" y="91164"/>
                      <a:pt x="571743" y="24655"/>
                    </a:cubicBezTo>
                    <a:cubicBezTo>
                      <a:pt x="567978" y="17125"/>
                      <a:pt x="561704" y="8968"/>
                      <a:pt x="569861" y="184"/>
                    </a:cubicBezTo>
                    <a:cubicBezTo>
                      <a:pt x="599351" y="-1071"/>
                      <a:pt x="627586" y="3949"/>
                      <a:pt x="652684" y="19635"/>
                    </a:cubicBezTo>
                    <a:cubicBezTo>
                      <a:pt x="692213" y="106223"/>
                      <a:pt x="729232" y="193438"/>
                      <a:pt x="762487" y="282535"/>
                    </a:cubicBezTo>
                    <a:cubicBezTo>
                      <a:pt x="773781" y="312653"/>
                      <a:pt x="776918" y="339633"/>
                      <a:pt x="762487" y="368496"/>
                    </a:cubicBezTo>
                    <a:cubicBezTo>
                      <a:pt x="759350" y="374143"/>
                      <a:pt x="746801" y="387319"/>
                      <a:pt x="763114" y="392339"/>
                    </a:cubicBezTo>
                    <a:cubicBezTo>
                      <a:pt x="776291" y="396104"/>
                      <a:pt x="790095" y="412417"/>
                      <a:pt x="805153" y="392339"/>
                    </a:cubicBezTo>
                    <a:cubicBezTo>
                      <a:pt x="823976" y="367241"/>
                      <a:pt x="849074" y="350300"/>
                      <a:pt x="880447" y="345908"/>
                    </a:cubicBezTo>
                    <a:cubicBezTo>
                      <a:pt x="932525" y="337751"/>
                      <a:pt x="974564" y="371633"/>
                      <a:pt x="983975" y="429985"/>
                    </a:cubicBezTo>
                    <a:cubicBezTo>
                      <a:pt x="992760" y="485201"/>
                      <a:pt x="978956" y="536652"/>
                      <a:pt x="941309" y="579318"/>
                    </a:cubicBezTo>
                    <a:cubicBezTo>
                      <a:pt x="910564" y="614455"/>
                      <a:pt x="873545" y="635789"/>
                      <a:pt x="825232" y="620102"/>
                    </a:cubicBezTo>
                    <a:cubicBezTo>
                      <a:pt x="785075" y="606926"/>
                      <a:pt x="761232" y="563004"/>
                      <a:pt x="760604" y="509671"/>
                    </a:cubicBezTo>
                    <a:cubicBezTo>
                      <a:pt x="760604" y="501515"/>
                      <a:pt x="766252" y="492730"/>
                      <a:pt x="756840" y="485201"/>
                    </a:cubicBezTo>
                    <a:cubicBezTo>
                      <a:pt x="738644" y="470770"/>
                      <a:pt x="723585" y="473907"/>
                      <a:pt x="716056" y="496495"/>
                    </a:cubicBezTo>
                    <a:cubicBezTo>
                      <a:pt x="708526" y="519711"/>
                      <a:pt x="694095" y="533514"/>
                      <a:pt x="671507" y="545436"/>
                    </a:cubicBezTo>
                    <a:cubicBezTo>
                      <a:pt x="594958" y="586220"/>
                      <a:pt x="512763" y="617592"/>
                      <a:pt x="433077" y="655239"/>
                    </a:cubicBezTo>
                    <a:close/>
                  </a:path>
                </a:pathLst>
              </a:custGeom>
              <a:solidFill>
                <a:schemeClr val="accent1"/>
              </a:solidFill>
              <a:ln w="6274" cap="flat">
                <a:noFill/>
                <a:prstDash val="solid"/>
                <a:miter/>
              </a:ln>
            </p:spPr>
            <p:txBody>
              <a:bodyPr rtlCol="0" anchor="ctr"/>
              <a:lstStyle/>
              <a:p>
                <a:endParaRPr lang="en-US"/>
              </a:p>
            </p:txBody>
          </p:sp>
          <p:sp>
            <p:nvSpPr>
              <p:cNvPr id="26" name="Freeform: Shape 23">
                <a:extLst>
                  <a:ext uri="{FF2B5EF4-FFF2-40B4-BE49-F238E27FC236}">
                    <a16:creationId xmlns:a16="http://schemas.microsoft.com/office/drawing/2014/main" id="{C6A7F66C-DB22-4F6B-89B6-07838DE836D7}"/>
                  </a:ext>
                </a:extLst>
              </p:cNvPr>
              <p:cNvSpPr/>
              <p:nvPr/>
            </p:nvSpPr>
            <p:spPr>
              <a:xfrm>
                <a:off x="2843654" y="2127674"/>
                <a:ext cx="985092" cy="652545"/>
              </a:xfrm>
              <a:custGeom>
                <a:avLst/>
                <a:gdLst>
                  <a:gd name="connsiteX0" fmla="*/ 553695 w 985092"/>
                  <a:gd name="connsiteY0" fmla="*/ 0 h 652545"/>
                  <a:gd name="connsiteX1" fmla="*/ 631498 w 985092"/>
                  <a:gd name="connsiteY1" fmla="*/ 37647 h 652545"/>
                  <a:gd name="connsiteX2" fmla="*/ 617695 w 985092"/>
                  <a:gd name="connsiteY2" fmla="*/ 51451 h 652545"/>
                  <a:gd name="connsiteX3" fmla="*/ 393068 w 985092"/>
                  <a:gd name="connsiteY3" fmla="*/ 158117 h 652545"/>
                  <a:gd name="connsiteX4" fmla="*/ 385539 w 985092"/>
                  <a:gd name="connsiteY4" fmla="*/ 159372 h 652545"/>
                  <a:gd name="connsiteX5" fmla="*/ 640910 w 985092"/>
                  <a:gd name="connsiteY5" fmla="*/ 252861 h 652545"/>
                  <a:gd name="connsiteX6" fmla="*/ 955889 w 985092"/>
                  <a:gd name="connsiteY6" fmla="*/ 338194 h 652545"/>
                  <a:gd name="connsiteX7" fmla="*/ 982869 w 985092"/>
                  <a:gd name="connsiteY7" fmla="*/ 349488 h 652545"/>
                  <a:gd name="connsiteX8" fmla="*/ 960908 w 985092"/>
                  <a:gd name="connsiteY8" fmla="*/ 426037 h 652545"/>
                  <a:gd name="connsiteX9" fmla="*/ 934556 w 985092"/>
                  <a:gd name="connsiteY9" fmla="*/ 426664 h 652545"/>
                  <a:gd name="connsiteX10" fmla="*/ 666635 w 985092"/>
                  <a:gd name="connsiteY10" fmla="*/ 380233 h 652545"/>
                  <a:gd name="connsiteX11" fmla="*/ 652204 w 985092"/>
                  <a:gd name="connsiteY11" fmla="*/ 375213 h 652545"/>
                  <a:gd name="connsiteX12" fmla="*/ 900673 w 985092"/>
                  <a:gd name="connsiteY12" fmla="*/ 513252 h 652545"/>
                  <a:gd name="connsiteX13" fmla="*/ 924516 w 985092"/>
                  <a:gd name="connsiteY13" fmla="*/ 533958 h 652545"/>
                  <a:gd name="connsiteX14" fmla="*/ 896909 w 985092"/>
                  <a:gd name="connsiteY14" fmla="*/ 607369 h 652545"/>
                  <a:gd name="connsiteX15" fmla="*/ 866791 w 985092"/>
                  <a:gd name="connsiteY15" fmla="*/ 600467 h 652545"/>
                  <a:gd name="connsiteX16" fmla="*/ 529852 w 985092"/>
                  <a:gd name="connsiteY16" fmla="*/ 443605 h 652545"/>
                  <a:gd name="connsiteX17" fmla="*/ 316520 w 985092"/>
                  <a:gd name="connsiteY17" fmla="*/ 371449 h 652545"/>
                  <a:gd name="connsiteX18" fmla="*/ 332833 w 985092"/>
                  <a:gd name="connsiteY18" fmla="*/ 427292 h 652545"/>
                  <a:gd name="connsiteX19" fmla="*/ 415029 w 985092"/>
                  <a:gd name="connsiteY19" fmla="*/ 630585 h 652545"/>
                  <a:gd name="connsiteX20" fmla="*/ 416911 w 985092"/>
                  <a:gd name="connsiteY20" fmla="*/ 655055 h 652545"/>
                  <a:gd name="connsiteX21" fmla="*/ 334088 w 985092"/>
                  <a:gd name="connsiteY21" fmla="*/ 635604 h 652545"/>
                  <a:gd name="connsiteX22" fmla="*/ 224285 w 985092"/>
                  <a:gd name="connsiteY22" fmla="*/ 372704 h 652545"/>
                  <a:gd name="connsiteX23" fmla="*/ 223658 w 985092"/>
                  <a:gd name="connsiteY23" fmla="*/ 286743 h 652545"/>
                  <a:gd name="connsiteX24" fmla="*/ 223030 w 985092"/>
                  <a:gd name="connsiteY24" fmla="*/ 262900 h 652545"/>
                  <a:gd name="connsiteX25" fmla="*/ 180991 w 985092"/>
                  <a:gd name="connsiteY25" fmla="*/ 262900 h 652545"/>
                  <a:gd name="connsiteX26" fmla="*/ 158403 w 985092"/>
                  <a:gd name="connsiteY26" fmla="*/ 285489 h 652545"/>
                  <a:gd name="connsiteX27" fmla="*/ 2796 w 985092"/>
                  <a:gd name="connsiteY27" fmla="*/ 225254 h 652545"/>
                  <a:gd name="connsiteX28" fmla="*/ 44835 w 985092"/>
                  <a:gd name="connsiteY28" fmla="*/ 75921 h 652545"/>
                  <a:gd name="connsiteX29" fmla="*/ 160913 w 985092"/>
                  <a:gd name="connsiteY29" fmla="*/ 35137 h 652545"/>
                  <a:gd name="connsiteX30" fmla="*/ 225540 w 985092"/>
                  <a:gd name="connsiteY30" fmla="*/ 145568 h 652545"/>
                  <a:gd name="connsiteX31" fmla="*/ 229305 w 985092"/>
                  <a:gd name="connsiteY31" fmla="*/ 170038 h 652545"/>
                  <a:gd name="connsiteX32" fmla="*/ 270089 w 985092"/>
                  <a:gd name="connsiteY32" fmla="*/ 158744 h 652545"/>
                  <a:gd name="connsiteX33" fmla="*/ 314637 w 985092"/>
                  <a:gd name="connsiteY33" fmla="*/ 109803 h 652545"/>
                  <a:gd name="connsiteX34" fmla="*/ 553695 w 985092"/>
                  <a:gd name="connsiteY34" fmla="*/ 0 h 65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85092" h="652545">
                    <a:moveTo>
                      <a:pt x="553695" y="0"/>
                    </a:moveTo>
                    <a:cubicBezTo>
                      <a:pt x="579420" y="12549"/>
                      <a:pt x="605773" y="25098"/>
                      <a:pt x="631498" y="37647"/>
                    </a:cubicBezTo>
                    <a:cubicBezTo>
                      <a:pt x="632126" y="47059"/>
                      <a:pt x="623342" y="48941"/>
                      <a:pt x="617695" y="51451"/>
                    </a:cubicBezTo>
                    <a:cubicBezTo>
                      <a:pt x="542401" y="85960"/>
                      <a:pt x="466480" y="119842"/>
                      <a:pt x="393068" y="158117"/>
                    </a:cubicBezTo>
                    <a:cubicBezTo>
                      <a:pt x="390559" y="159372"/>
                      <a:pt x="388049" y="159999"/>
                      <a:pt x="385539" y="159372"/>
                    </a:cubicBezTo>
                    <a:cubicBezTo>
                      <a:pt x="471499" y="188862"/>
                      <a:pt x="552440" y="231528"/>
                      <a:pt x="640910" y="252861"/>
                    </a:cubicBezTo>
                    <a:cubicBezTo>
                      <a:pt x="746949" y="278587"/>
                      <a:pt x="851732" y="307449"/>
                      <a:pt x="955889" y="338194"/>
                    </a:cubicBezTo>
                    <a:cubicBezTo>
                      <a:pt x="965300" y="340704"/>
                      <a:pt x="974712" y="342586"/>
                      <a:pt x="982869" y="349488"/>
                    </a:cubicBezTo>
                    <a:cubicBezTo>
                      <a:pt x="992908" y="370194"/>
                      <a:pt x="982869" y="404076"/>
                      <a:pt x="960908" y="426037"/>
                    </a:cubicBezTo>
                    <a:cubicBezTo>
                      <a:pt x="952124" y="429174"/>
                      <a:pt x="943340" y="428547"/>
                      <a:pt x="934556" y="426664"/>
                    </a:cubicBezTo>
                    <a:cubicBezTo>
                      <a:pt x="845458" y="408468"/>
                      <a:pt x="755733" y="394664"/>
                      <a:pt x="666635" y="380233"/>
                    </a:cubicBezTo>
                    <a:cubicBezTo>
                      <a:pt x="660988" y="379606"/>
                      <a:pt x="654714" y="378978"/>
                      <a:pt x="652204" y="375213"/>
                    </a:cubicBezTo>
                    <a:cubicBezTo>
                      <a:pt x="735027" y="418507"/>
                      <a:pt x="815341" y="471213"/>
                      <a:pt x="900673" y="513252"/>
                    </a:cubicBezTo>
                    <a:cubicBezTo>
                      <a:pt x="910085" y="518272"/>
                      <a:pt x="919497" y="523291"/>
                      <a:pt x="924516" y="533958"/>
                    </a:cubicBezTo>
                    <a:cubicBezTo>
                      <a:pt x="922634" y="560938"/>
                      <a:pt x="918242" y="587291"/>
                      <a:pt x="896909" y="607369"/>
                    </a:cubicBezTo>
                    <a:cubicBezTo>
                      <a:pt x="885615" y="610506"/>
                      <a:pt x="876203" y="604232"/>
                      <a:pt x="866791" y="600467"/>
                    </a:cubicBezTo>
                    <a:cubicBezTo>
                      <a:pt x="753223" y="550271"/>
                      <a:pt x="641538" y="496938"/>
                      <a:pt x="529852" y="443605"/>
                    </a:cubicBezTo>
                    <a:cubicBezTo>
                      <a:pt x="463342" y="411606"/>
                      <a:pt x="389931" y="397802"/>
                      <a:pt x="316520" y="371449"/>
                    </a:cubicBezTo>
                    <a:cubicBezTo>
                      <a:pt x="319030" y="394664"/>
                      <a:pt x="326559" y="410978"/>
                      <a:pt x="332833" y="427292"/>
                    </a:cubicBezTo>
                    <a:cubicBezTo>
                      <a:pt x="359186" y="495056"/>
                      <a:pt x="384912" y="564075"/>
                      <a:pt x="415029" y="630585"/>
                    </a:cubicBezTo>
                    <a:cubicBezTo>
                      <a:pt x="418794" y="638114"/>
                      <a:pt x="425068" y="646271"/>
                      <a:pt x="416911" y="655055"/>
                    </a:cubicBezTo>
                    <a:cubicBezTo>
                      <a:pt x="387421" y="656310"/>
                      <a:pt x="359186" y="651290"/>
                      <a:pt x="334088" y="635604"/>
                    </a:cubicBezTo>
                    <a:cubicBezTo>
                      <a:pt x="294559" y="549016"/>
                      <a:pt x="257540" y="461801"/>
                      <a:pt x="224285" y="372704"/>
                    </a:cubicBezTo>
                    <a:cubicBezTo>
                      <a:pt x="212991" y="342586"/>
                      <a:pt x="209854" y="315606"/>
                      <a:pt x="223658" y="286743"/>
                    </a:cubicBezTo>
                    <a:cubicBezTo>
                      <a:pt x="226795" y="281096"/>
                      <a:pt x="239344" y="267920"/>
                      <a:pt x="223030" y="262900"/>
                    </a:cubicBezTo>
                    <a:cubicBezTo>
                      <a:pt x="209854" y="259136"/>
                      <a:pt x="195422" y="242822"/>
                      <a:pt x="180991" y="262900"/>
                    </a:cubicBezTo>
                    <a:cubicBezTo>
                      <a:pt x="174717" y="271685"/>
                      <a:pt x="166560" y="278587"/>
                      <a:pt x="158403" y="285489"/>
                    </a:cubicBezTo>
                    <a:cubicBezTo>
                      <a:pt x="91894" y="336939"/>
                      <a:pt x="15972" y="308077"/>
                      <a:pt x="2796" y="225254"/>
                    </a:cubicBezTo>
                    <a:cubicBezTo>
                      <a:pt x="-6616" y="170038"/>
                      <a:pt x="7816" y="118588"/>
                      <a:pt x="44835" y="75921"/>
                    </a:cubicBezTo>
                    <a:cubicBezTo>
                      <a:pt x="75580" y="40784"/>
                      <a:pt x="112599" y="19451"/>
                      <a:pt x="160913" y="35137"/>
                    </a:cubicBezTo>
                    <a:cubicBezTo>
                      <a:pt x="201069" y="48313"/>
                      <a:pt x="224912" y="92235"/>
                      <a:pt x="225540" y="145568"/>
                    </a:cubicBezTo>
                    <a:cubicBezTo>
                      <a:pt x="225540" y="153725"/>
                      <a:pt x="219893" y="162509"/>
                      <a:pt x="229305" y="170038"/>
                    </a:cubicBezTo>
                    <a:cubicBezTo>
                      <a:pt x="247501" y="184470"/>
                      <a:pt x="262559" y="181332"/>
                      <a:pt x="270089" y="158744"/>
                    </a:cubicBezTo>
                    <a:cubicBezTo>
                      <a:pt x="277618" y="135529"/>
                      <a:pt x="292049" y="121725"/>
                      <a:pt x="314637" y="109803"/>
                    </a:cubicBezTo>
                    <a:cubicBezTo>
                      <a:pt x="391813" y="69019"/>
                      <a:pt x="474009" y="37019"/>
                      <a:pt x="553695" y="0"/>
                    </a:cubicBezTo>
                    <a:close/>
                  </a:path>
                </a:pathLst>
              </a:custGeom>
              <a:solidFill>
                <a:schemeClr val="accent3"/>
              </a:solidFill>
              <a:ln w="6274" cap="flat">
                <a:noFill/>
                <a:prstDash val="solid"/>
                <a:miter/>
              </a:ln>
            </p:spPr>
            <p:txBody>
              <a:bodyPr rtlCol="0" anchor="ctr"/>
              <a:lstStyle/>
              <a:p>
                <a:endParaRPr lang="en-US"/>
              </a:p>
            </p:txBody>
          </p:sp>
          <p:sp>
            <p:nvSpPr>
              <p:cNvPr id="27" name="Freeform: Shape 24">
                <a:extLst>
                  <a:ext uri="{FF2B5EF4-FFF2-40B4-BE49-F238E27FC236}">
                    <a16:creationId xmlns:a16="http://schemas.microsoft.com/office/drawing/2014/main" id="{D333DB42-D0F4-4966-BDB9-733430CB9773}"/>
                  </a:ext>
                </a:extLst>
              </p:cNvPr>
              <p:cNvSpPr/>
              <p:nvPr/>
            </p:nvSpPr>
            <p:spPr>
              <a:xfrm>
                <a:off x="4208843" y="467539"/>
                <a:ext cx="709016" cy="947446"/>
              </a:xfrm>
              <a:custGeom>
                <a:avLst/>
                <a:gdLst>
                  <a:gd name="connsiteX0" fmla="*/ 71324 w 709015"/>
                  <a:gd name="connsiteY0" fmla="*/ 688219 h 947445"/>
                  <a:gd name="connsiteX1" fmla="*/ 21128 w 709015"/>
                  <a:gd name="connsiteY1" fmla="*/ 619828 h 947445"/>
                  <a:gd name="connsiteX2" fmla="*/ 107716 w 709015"/>
                  <a:gd name="connsiteY2" fmla="*/ 317398 h 947445"/>
                  <a:gd name="connsiteX3" fmla="*/ 151010 w 709015"/>
                  <a:gd name="connsiteY3" fmla="*/ 279751 h 947445"/>
                  <a:gd name="connsiteX4" fmla="*/ 163559 w 709015"/>
                  <a:gd name="connsiteY4" fmla="*/ 258418 h 947445"/>
                  <a:gd name="connsiteX5" fmla="*/ 134069 w 709015"/>
                  <a:gd name="connsiteY5" fmla="*/ 233320 h 947445"/>
                  <a:gd name="connsiteX6" fmla="*/ 83873 w 709015"/>
                  <a:gd name="connsiteY6" fmla="*/ 235830 h 947445"/>
                  <a:gd name="connsiteX7" fmla="*/ 14854 w 709015"/>
                  <a:gd name="connsiteY7" fmla="*/ 94654 h 947445"/>
                  <a:gd name="connsiteX8" fmla="*/ 193049 w 709015"/>
                  <a:gd name="connsiteY8" fmla="*/ 2419 h 947445"/>
                  <a:gd name="connsiteX9" fmla="*/ 258303 w 709015"/>
                  <a:gd name="connsiteY9" fmla="*/ 138575 h 947445"/>
                  <a:gd name="connsiteX10" fmla="*/ 236343 w 709015"/>
                  <a:gd name="connsiteY10" fmla="*/ 171830 h 947445"/>
                  <a:gd name="connsiteX11" fmla="*/ 238225 w 709015"/>
                  <a:gd name="connsiteY11" fmla="*/ 208849 h 947445"/>
                  <a:gd name="connsiteX12" fmla="*/ 267088 w 709015"/>
                  <a:gd name="connsiteY12" fmla="*/ 208222 h 947445"/>
                  <a:gd name="connsiteX13" fmla="*/ 334852 w 709015"/>
                  <a:gd name="connsiteY13" fmla="*/ 198810 h 947445"/>
                  <a:gd name="connsiteX14" fmla="*/ 588341 w 709015"/>
                  <a:gd name="connsiteY14" fmla="*/ 262182 h 947445"/>
                  <a:gd name="connsiteX15" fmla="*/ 624105 w 709015"/>
                  <a:gd name="connsiteY15" fmla="*/ 339986 h 947445"/>
                  <a:gd name="connsiteX16" fmla="*/ 596498 w 709015"/>
                  <a:gd name="connsiteY16" fmla="*/ 338731 h 947445"/>
                  <a:gd name="connsiteX17" fmla="*/ 393205 w 709015"/>
                  <a:gd name="connsiteY17" fmla="*/ 292300 h 947445"/>
                  <a:gd name="connsiteX18" fmla="*/ 366852 w 709015"/>
                  <a:gd name="connsiteY18" fmla="*/ 289163 h 947445"/>
                  <a:gd name="connsiteX19" fmla="*/ 371244 w 709015"/>
                  <a:gd name="connsiteY19" fmla="*/ 305476 h 947445"/>
                  <a:gd name="connsiteX20" fmla="*/ 566380 w 709015"/>
                  <a:gd name="connsiteY20" fmla="*/ 604769 h 947445"/>
                  <a:gd name="connsiteX21" fmla="*/ 701909 w 709015"/>
                  <a:gd name="connsiteY21" fmla="*/ 790493 h 947445"/>
                  <a:gd name="connsiteX22" fmla="*/ 710693 w 709015"/>
                  <a:gd name="connsiteY22" fmla="*/ 806807 h 947445"/>
                  <a:gd name="connsiteX23" fmla="*/ 639164 w 709015"/>
                  <a:gd name="connsiteY23" fmla="*/ 851356 h 947445"/>
                  <a:gd name="connsiteX24" fmla="*/ 550694 w 709015"/>
                  <a:gd name="connsiteY24" fmla="*/ 751591 h 947445"/>
                  <a:gd name="connsiteX25" fmla="*/ 427087 w 709015"/>
                  <a:gd name="connsiteY25" fmla="*/ 613553 h 947445"/>
                  <a:gd name="connsiteX26" fmla="*/ 437753 w 709015"/>
                  <a:gd name="connsiteY26" fmla="*/ 631122 h 947445"/>
                  <a:gd name="connsiteX27" fmla="*/ 540027 w 709015"/>
                  <a:gd name="connsiteY27" fmla="*/ 883355 h 947445"/>
                  <a:gd name="connsiteX28" fmla="*/ 545047 w 709015"/>
                  <a:gd name="connsiteY28" fmla="*/ 909081 h 947445"/>
                  <a:gd name="connsiteX29" fmla="*/ 476655 w 709015"/>
                  <a:gd name="connsiteY29" fmla="*/ 952375 h 947445"/>
                  <a:gd name="connsiteX30" fmla="*/ 457204 w 709015"/>
                  <a:gd name="connsiteY30" fmla="*/ 923512 h 947445"/>
                  <a:gd name="connsiteX31" fmla="*/ 314146 w 709015"/>
                  <a:gd name="connsiteY31" fmla="*/ 633631 h 947445"/>
                  <a:gd name="connsiteX32" fmla="*/ 195559 w 709015"/>
                  <a:gd name="connsiteY32" fmla="*/ 440378 h 947445"/>
                  <a:gd name="connsiteX33" fmla="*/ 171088 w 709015"/>
                  <a:gd name="connsiteY33" fmla="*/ 405868 h 947445"/>
                  <a:gd name="connsiteX34" fmla="*/ 158539 w 709015"/>
                  <a:gd name="connsiteY34" fmla="*/ 430966 h 947445"/>
                  <a:gd name="connsiteX35" fmla="*/ 87010 w 709015"/>
                  <a:gd name="connsiteY35" fmla="*/ 663121 h 947445"/>
                  <a:gd name="connsiteX36" fmla="*/ 71324 w 709015"/>
                  <a:gd name="connsiteY36" fmla="*/ 688219 h 94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09015" h="947445">
                    <a:moveTo>
                      <a:pt x="71324" y="688219"/>
                    </a:moveTo>
                    <a:cubicBezTo>
                      <a:pt x="54383" y="665631"/>
                      <a:pt x="38069" y="643043"/>
                      <a:pt x="21128" y="619828"/>
                    </a:cubicBezTo>
                    <a:cubicBezTo>
                      <a:pt x="43089" y="516926"/>
                      <a:pt x="74461" y="417162"/>
                      <a:pt x="107716" y="317398"/>
                    </a:cubicBezTo>
                    <a:cubicBezTo>
                      <a:pt x="115245" y="296065"/>
                      <a:pt x="137206" y="292927"/>
                      <a:pt x="151010" y="279751"/>
                    </a:cubicBezTo>
                    <a:cubicBezTo>
                      <a:pt x="157284" y="274104"/>
                      <a:pt x="172343" y="272222"/>
                      <a:pt x="163559" y="258418"/>
                    </a:cubicBezTo>
                    <a:cubicBezTo>
                      <a:pt x="156657" y="247124"/>
                      <a:pt x="154147" y="230183"/>
                      <a:pt x="134069" y="233320"/>
                    </a:cubicBezTo>
                    <a:cubicBezTo>
                      <a:pt x="117755" y="235830"/>
                      <a:pt x="101442" y="238967"/>
                      <a:pt x="83873" y="235830"/>
                    </a:cubicBezTo>
                    <a:cubicBezTo>
                      <a:pt x="8579" y="220771"/>
                      <a:pt x="-20283" y="162418"/>
                      <a:pt x="14854" y="94654"/>
                    </a:cubicBezTo>
                    <a:cubicBezTo>
                      <a:pt x="47481" y="31282"/>
                      <a:pt x="128422" y="-10757"/>
                      <a:pt x="193049" y="2419"/>
                    </a:cubicBezTo>
                    <a:cubicBezTo>
                      <a:pt x="260813" y="16223"/>
                      <a:pt x="290303" y="77085"/>
                      <a:pt x="258303" y="138575"/>
                    </a:cubicBezTo>
                    <a:cubicBezTo>
                      <a:pt x="252029" y="150497"/>
                      <a:pt x="245754" y="163046"/>
                      <a:pt x="236343" y="171830"/>
                    </a:cubicBezTo>
                    <a:cubicBezTo>
                      <a:pt x="220029" y="186261"/>
                      <a:pt x="231323" y="196928"/>
                      <a:pt x="238225" y="208849"/>
                    </a:cubicBezTo>
                    <a:cubicBezTo>
                      <a:pt x="247637" y="225791"/>
                      <a:pt x="258931" y="213869"/>
                      <a:pt x="267088" y="208222"/>
                    </a:cubicBezTo>
                    <a:cubicBezTo>
                      <a:pt x="288421" y="191908"/>
                      <a:pt x="309754" y="193791"/>
                      <a:pt x="334852" y="198810"/>
                    </a:cubicBezTo>
                    <a:cubicBezTo>
                      <a:pt x="420185" y="215751"/>
                      <a:pt x="503635" y="240849"/>
                      <a:pt x="588341" y="262182"/>
                    </a:cubicBezTo>
                    <a:cubicBezTo>
                      <a:pt x="600262" y="287908"/>
                      <a:pt x="612184" y="313633"/>
                      <a:pt x="624105" y="339986"/>
                    </a:cubicBezTo>
                    <a:cubicBezTo>
                      <a:pt x="614694" y="348143"/>
                      <a:pt x="605282" y="341241"/>
                      <a:pt x="596498" y="338731"/>
                    </a:cubicBezTo>
                    <a:cubicBezTo>
                      <a:pt x="529361" y="321163"/>
                      <a:pt x="460969" y="306731"/>
                      <a:pt x="393205" y="292300"/>
                    </a:cubicBezTo>
                    <a:cubicBezTo>
                      <a:pt x="384420" y="290418"/>
                      <a:pt x="376264" y="287280"/>
                      <a:pt x="366852" y="289163"/>
                    </a:cubicBezTo>
                    <a:cubicBezTo>
                      <a:pt x="361832" y="296065"/>
                      <a:pt x="368107" y="300457"/>
                      <a:pt x="371244" y="305476"/>
                    </a:cubicBezTo>
                    <a:cubicBezTo>
                      <a:pt x="427087" y="411515"/>
                      <a:pt x="491714" y="511279"/>
                      <a:pt x="566380" y="604769"/>
                    </a:cubicBezTo>
                    <a:cubicBezTo>
                      <a:pt x="614066" y="664376"/>
                      <a:pt x="656733" y="728376"/>
                      <a:pt x="701909" y="790493"/>
                    </a:cubicBezTo>
                    <a:cubicBezTo>
                      <a:pt x="705674" y="795513"/>
                      <a:pt x="709438" y="800532"/>
                      <a:pt x="710693" y="806807"/>
                    </a:cubicBezTo>
                    <a:cubicBezTo>
                      <a:pt x="695007" y="835042"/>
                      <a:pt x="666144" y="841316"/>
                      <a:pt x="639164" y="851356"/>
                    </a:cubicBezTo>
                    <a:cubicBezTo>
                      <a:pt x="606537" y="820611"/>
                      <a:pt x="580811" y="784219"/>
                      <a:pt x="550694" y="751591"/>
                    </a:cubicBezTo>
                    <a:cubicBezTo>
                      <a:pt x="509282" y="705788"/>
                      <a:pt x="465989" y="660612"/>
                      <a:pt x="427087" y="613553"/>
                    </a:cubicBezTo>
                    <a:cubicBezTo>
                      <a:pt x="432106" y="617945"/>
                      <a:pt x="435244" y="624220"/>
                      <a:pt x="437753" y="631122"/>
                    </a:cubicBezTo>
                    <a:cubicBezTo>
                      <a:pt x="470381" y="715827"/>
                      <a:pt x="504263" y="799905"/>
                      <a:pt x="540027" y="883355"/>
                    </a:cubicBezTo>
                    <a:cubicBezTo>
                      <a:pt x="543164" y="891512"/>
                      <a:pt x="548184" y="899669"/>
                      <a:pt x="545047" y="909081"/>
                    </a:cubicBezTo>
                    <a:cubicBezTo>
                      <a:pt x="525596" y="928532"/>
                      <a:pt x="506773" y="949865"/>
                      <a:pt x="476655" y="952375"/>
                    </a:cubicBezTo>
                    <a:cubicBezTo>
                      <a:pt x="467871" y="944218"/>
                      <a:pt x="462224" y="934179"/>
                      <a:pt x="457204" y="923512"/>
                    </a:cubicBezTo>
                    <a:cubicBezTo>
                      <a:pt x="408891" y="827513"/>
                      <a:pt x="358067" y="732141"/>
                      <a:pt x="314146" y="633631"/>
                    </a:cubicBezTo>
                    <a:cubicBezTo>
                      <a:pt x="282774" y="563985"/>
                      <a:pt x="235715" y="504377"/>
                      <a:pt x="195559" y="440378"/>
                    </a:cubicBezTo>
                    <a:cubicBezTo>
                      <a:pt x="188029" y="428456"/>
                      <a:pt x="181127" y="416534"/>
                      <a:pt x="171088" y="405868"/>
                    </a:cubicBezTo>
                    <a:cubicBezTo>
                      <a:pt x="161049" y="412770"/>
                      <a:pt x="161049" y="422809"/>
                      <a:pt x="158539" y="430966"/>
                    </a:cubicBezTo>
                    <a:cubicBezTo>
                      <a:pt x="132186" y="507514"/>
                      <a:pt x="108971" y="585318"/>
                      <a:pt x="87010" y="663121"/>
                    </a:cubicBezTo>
                    <a:cubicBezTo>
                      <a:pt x="83873" y="672533"/>
                      <a:pt x="85755" y="685709"/>
                      <a:pt x="71324" y="688219"/>
                    </a:cubicBezTo>
                    <a:close/>
                  </a:path>
                </a:pathLst>
              </a:custGeom>
              <a:solidFill>
                <a:schemeClr val="accent2"/>
              </a:solidFill>
              <a:ln w="6274" cap="flat">
                <a:noFill/>
                <a:prstDash val="solid"/>
                <a:miter/>
              </a:ln>
            </p:spPr>
            <p:txBody>
              <a:bodyPr rtlCol="0" anchor="ctr"/>
              <a:lstStyle/>
              <a:p>
                <a:endParaRPr lang="en-US"/>
              </a:p>
            </p:txBody>
          </p:sp>
          <p:sp>
            <p:nvSpPr>
              <p:cNvPr id="28" name="Freeform: Shape 25">
                <a:extLst>
                  <a:ext uri="{FF2B5EF4-FFF2-40B4-BE49-F238E27FC236}">
                    <a16:creationId xmlns:a16="http://schemas.microsoft.com/office/drawing/2014/main" id="{6CC3C12D-D042-4C7A-AAC0-08C4462FC384}"/>
                  </a:ext>
                </a:extLst>
              </p:cNvPr>
              <p:cNvSpPr/>
              <p:nvPr/>
            </p:nvSpPr>
            <p:spPr>
              <a:xfrm>
                <a:off x="7271209" y="5435577"/>
                <a:ext cx="709016" cy="947446"/>
              </a:xfrm>
              <a:custGeom>
                <a:avLst/>
                <a:gdLst>
                  <a:gd name="connsiteX0" fmla="*/ 638741 w 709015"/>
                  <a:gd name="connsiteY0" fmla="*/ 264156 h 947445"/>
                  <a:gd name="connsiteX1" fmla="*/ 688937 w 709015"/>
                  <a:gd name="connsiteY1" fmla="*/ 331920 h 947445"/>
                  <a:gd name="connsiteX2" fmla="*/ 602350 w 709015"/>
                  <a:gd name="connsiteY2" fmla="*/ 634350 h 947445"/>
                  <a:gd name="connsiteX3" fmla="*/ 559056 w 709015"/>
                  <a:gd name="connsiteY3" fmla="*/ 671996 h 947445"/>
                  <a:gd name="connsiteX4" fmla="*/ 545879 w 709015"/>
                  <a:gd name="connsiteY4" fmla="*/ 693329 h 947445"/>
                  <a:gd name="connsiteX5" fmla="*/ 575369 w 709015"/>
                  <a:gd name="connsiteY5" fmla="*/ 718427 h 947445"/>
                  <a:gd name="connsiteX6" fmla="*/ 625565 w 709015"/>
                  <a:gd name="connsiteY6" fmla="*/ 715918 h 947445"/>
                  <a:gd name="connsiteX7" fmla="*/ 694584 w 709015"/>
                  <a:gd name="connsiteY7" fmla="*/ 857093 h 947445"/>
                  <a:gd name="connsiteX8" fmla="*/ 516389 w 709015"/>
                  <a:gd name="connsiteY8" fmla="*/ 949328 h 947445"/>
                  <a:gd name="connsiteX9" fmla="*/ 448625 w 709015"/>
                  <a:gd name="connsiteY9" fmla="*/ 817564 h 947445"/>
                  <a:gd name="connsiteX10" fmla="*/ 471841 w 709015"/>
                  <a:gd name="connsiteY10" fmla="*/ 781800 h 947445"/>
                  <a:gd name="connsiteX11" fmla="*/ 471841 w 709015"/>
                  <a:gd name="connsiteY11" fmla="*/ 742898 h 947445"/>
                  <a:gd name="connsiteX12" fmla="*/ 441095 w 709015"/>
                  <a:gd name="connsiteY12" fmla="*/ 745407 h 947445"/>
                  <a:gd name="connsiteX13" fmla="*/ 378351 w 709015"/>
                  <a:gd name="connsiteY13" fmla="*/ 754192 h 947445"/>
                  <a:gd name="connsiteX14" fmla="*/ 122352 w 709015"/>
                  <a:gd name="connsiteY14" fmla="*/ 690192 h 947445"/>
                  <a:gd name="connsiteX15" fmla="*/ 86588 w 709015"/>
                  <a:gd name="connsiteY15" fmla="*/ 612389 h 947445"/>
                  <a:gd name="connsiteX16" fmla="*/ 114196 w 709015"/>
                  <a:gd name="connsiteY16" fmla="*/ 613644 h 947445"/>
                  <a:gd name="connsiteX17" fmla="*/ 317489 w 709015"/>
                  <a:gd name="connsiteY17" fmla="*/ 660075 h 947445"/>
                  <a:gd name="connsiteX18" fmla="*/ 343841 w 709015"/>
                  <a:gd name="connsiteY18" fmla="*/ 663212 h 947445"/>
                  <a:gd name="connsiteX19" fmla="*/ 339449 w 709015"/>
                  <a:gd name="connsiteY19" fmla="*/ 646899 h 947445"/>
                  <a:gd name="connsiteX20" fmla="*/ 144313 w 709015"/>
                  <a:gd name="connsiteY20" fmla="*/ 347606 h 947445"/>
                  <a:gd name="connsiteX21" fmla="*/ 8784 w 709015"/>
                  <a:gd name="connsiteY21" fmla="*/ 161881 h 947445"/>
                  <a:gd name="connsiteX22" fmla="*/ 0 w 709015"/>
                  <a:gd name="connsiteY22" fmla="*/ 145568 h 947445"/>
                  <a:gd name="connsiteX23" fmla="*/ 71529 w 709015"/>
                  <a:gd name="connsiteY23" fmla="*/ 101019 h 947445"/>
                  <a:gd name="connsiteX24" fmla="*/ 159999 w 709015"/>
                  <a:gd name="connsiteY24" fmla="*/ 200783 h 947445"/>
                  <a:gd name="connsiteX25" fmla="*/ 282979 w 709015"/>
                  <a:gd name="connsiteY25" fmla="*/ 338194 h 947445"/>
                  <a:gd name="connsiteX26" fmla="*/ 272312 w 709015"/>
                  <a:gd name="connsiteY26" fmla="*/ 319371 h 947445"/>
                  <a:gd name="connsiteX27" fmla="*/ 173176 w 709015"/>
                  <a:gd name="connsiteY27" fmla="*/ 74039 h 947445"/>
                  <a:gd name="connsiteX28" fmla="*/ 166274 w 709015"/>
                  <a:gd name="connsiteY28" fmla="*/ 43294 h 947445"/>
                  <a:gd name="connsiteX29" fmla="*/ 234665 w 709015"/>
                  <a:gd name="connsiteY29" fmla="*/ 0 h 947445"/>
                  <a:gd name="connsiteX30" fmla="*/ 269802 w 709015"/>
                  <a:gd name="connsiteY30" fmla="*/ 59608 h 947445"/>
                  <a:gd name="connsiteX31" fmla="*/ 398429 w 709015"/>
                  <a:gd name="connsiteY31" fmla="*/ 321253 h 947445"/>
                  <a:gd name="connsiteX32" fmla="*/ 535840 w 709015"/>
                  <a:gd name="connsiteY32" fmla="*/ 540860 h 947445"/>
                  <a:gd name="connsiteX33" fmla="*/ 543370 w 709015"/>
                  <a:gd name="connsiteY33" fmla="*/ 544624 h 947445"/>
                  <a:gd name="connsiteX34" fmla="*/ 553409 w 709015"/>
                  <a:gd name="connsiteY34" fmla="*/ 522036 h 947445"/>
                  <a:gd name="connsiteX35" fmla="*/ 624938 w 709015"/>
                  <a:gd name="connsiteY35" fmla="*/ 289881 h 947445"/>
                  <a:gd name="connsiteX36" fmla="*/ 638741 w 709015"/>
                  <a:gd name="connsiteY36" fmla="*/ 264156 h 94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09015" h="947445">
                    <a:moveTo>
                      <a:pt x="638741" y="264156"/>
                    </a:moveTo>
                    <a:cubicBezTo>
                      <a:pt x="655683" y="286744"/>
                      <a:pt x="671996" y="309332"/>
                      <a:pt x="688937" y="331920"/>
                    </a:cubicBezTo>
                    <a:cubicBezTo>
                      <a:pt x="666977" y="434821"/>
                      <a:pt x="635604" y="534585"/>
                      <a:pt x="602350" y="634350"/>
                    </a:cubicBezTo>
                    <a:cubicBezTo>
                      <a:pt x="594820" y="655683"/>
                      <a:pt x="573487" y="658820"/>
                      <a:pt x="559056" y="671996"/>
                    </a:cubicBezTo>
                    <a:cubicBezTo>
                      <a:pt x="552781" y="677643"/>
                      <a:pt x="537723" y="679525"/>
                      <a:pt x="545879" y="693329"/>
                    </a:cubicBezTo>
                    <a:cubicBezTo>
                      <a:pt x="552781" y="704623"/>
                      <a:pt x="555291" y="721565"/>
                      <a:pt x="575369" y="718427"/>
                    </a:cubicBezTo>
                    <a:cubicBezTo>
                      <a:pt x="591683" y="715918"/>
                      <a:pt x="607997" y="712780"/>
                      <a:pt x="625565" y="715918"/>
                    </a:cubicBezTo>
                    <a:cubicBezTo>
                      <a:pt x="700859" y="730976"/>
                      <a:pt x="729721" y="789329"/>
                      <a:pt x="694584" y="857093"/>
                    </a:cubicBezTo>
                    <a:cubicBezTo>
                      <a:pt x="661957" y="920465"/>
                      <a:pt x="580389" y="962504"/>
                      <a:pt x="516389" y="949328"/>
                    </a:cubicBezTo>
                    <a:cubicBezTo>
                      <a:pt x="450507" y="936152"/>
                      <a:pt x="421017" y="878426"/>
                      <a:pt x="448625" y="817564"/>
                    </a:cubicBezTo>
                    <a:cubicBezTo>
                      <a:pt x="454272" y="805015"/>
                      <a:pt x="461802" y="791211"/>
                      <a:pt x="471841" y="781800"/>
                    </a:cubicBezTo>
                    <a:cubicBezTo>
                      <a:pt x="487527" y="767368"/>
                      <a:pt x="480625" y="756074"/>
                      <a:pt x="471841" y="742898"/>
                    </a:cubicBezTo>
                    <a:cubicBezTo>
                      <a:pt x="459919" y="724702"/>
                      <a:pt x="449253" y="739133"/>
                      <a:pt x="441095" y="745407"/>
                    </a:cubicBezTo>
                    <a:cubicBezTo>
                      <a:pt x="421017" y="759839"/>
                      <a:pt x="400939" y="758584"/>
                      <a:pt x="378351" y="754192"/>
                    </a:cubicBezTo>
                    <a:cubicBezTo>
                      <a:pt x="291763" y="736623"/>
                      <a:pt x="207685" y="711526"/>
                      <a:pt x="122352" y="690192"/>
                    </a:cubicBezTo>
                    <a:cubicBezTo>
                      <a:pt x="110431" y="664467"/>
                      <a:pt x="98509" y="638741"/>
                      <a:pt x="86588" y="612389"/>
                    </a:cubicBezTo>
                    <a:cubicBezTo>
                      <a:pt x="95999" y="604232"/>
                      <a:pt x="105411" y="611134"/>
                      <a:pt x="114196" y="613644"/>
                    </a:cubicBezTo>
                    <a:cubicBezTo>
                      <a:pt x="181960" y="630585"/>
                      <a:pt x="249097" y="646899"/>
                      <a:pt x="317489" y="660075"/>
                    </a:cubicBezTo>
                    <a:cubicBezTo>
                      <a:pt x="326273" y="661957"/>
                      <a:pt x="334429" y="665094"/>
                      <a:pt x="343841" y="663212"/>
                    </a:cubicBezTo>
                    <a:cubicBezTo>
                      <a:pt x="348861" y="656310"/>
                      <a:pt x="341959" y="651918"/>
                      <a:pt x="339449" y="646899"/>
                    </a:cubicBezTo>
                    <a:cubicBezTo>
                      <a:pt x="283606" y="541487"/>
                      <a:pt x="218979" y="441095"/>
                      <a:pt x="144313" y="347606"/>
                    </a:cubicBezTo>
                    <a:cubicBezTo>
                      <a:pt x="96627" y="287999"/>
                      <a:pt x="53961" y="223999"/>
                      <a:pt x="8784" y="161881"/>
                    </a:cubicBezTo>
                    <a:cubicBezTo>
                      <a:pt x="5020" y="156862"/>
                      <a:pt x="1255" y="151842"/>
                      <a:pt x="0" y="145568"/>
                    </a:cubicBezTo>
                    <a:cubicBezTo>
                      <a:pt x="15686" y="117333"/>
                      <a:pt x="44549" y="111058"/>
                      <a:pt x="71529" y="101019"/>
                    </a:cubicBezTo>
                    <a:cubicBezTo>
                      <a:pt x="104157" y="131764"/>
                      <a:pt x="129882" y="167529"/>
                      <a:pt x="159999" y="200783"/>
                    </a:cubicBezTo>
                    <a:cubicBezTo>
                      <a:pt x="201411" y="247214"/>
                      <a:pt x="245332" y="291136"/>
                      <a:pt x="282979" y="338194"/>
                    </a:cubicBezTo>
                    <a:cubicBezTo>
                      <a:pt x="277959" y="333802"/>
                      <a:pt x="274822" y="326273"/>
                      <a:pt x="272312" y="319371"/>
                    </a:cubicBezTo>
                    <a:cubicBezTo>
                      <a:pt x="240312" y="237175"/>
                      <a:pt x="207685" y="154980"/>
                      <a:pt x="173176" y="74039"/>
                    </a:cubicBezTo>
                    <a:cubicBezTo>
                      <a:pt x="168784" y="64627"/>
                      <a:pt x="163136" y="55215"/>
                      <a:pt x="166274" y="43294"/>
                    </a:cubicBezTo>
                    <a:cubicBezTo>
                      <a:pt x="185725" y="23843"/>
                      <a:pt x="204548" y="2510"/>
                      <a:pt x="234665" y="0"/>
                    </a:cubicBezTo>
                    <a:cubicBezTo>
                      <a:pt x="249097" y="18196"/>
                      <a:pt x="259763" y="38902"/>
                      <a:pt x="269802" y="59608"/>
                    </a:cubicBezTo>
                    <a:cubicBezTo>
                      <a:pt x="312469" y="146823"/>
                      <a:pt x="358273" y="232156"/>
                      <a:pt x="398429" y="321253"/>
                    </a:cubicBezTo>
                    <a:cubicBezTo>
                      <a:pt x="434194" y="400939"/>
                      <a:pt x="488782" y="468076"/>
                      <a:pt x="535840" y="540860"/>
                    </a:cubicBezTo>
                    <a:cubicBezTo>
                      <a:pt x="537095" y="543370"/>
                      <a:pt x="538977" y="545252"/>
                      <a:pt x="543370" y="544624"/>
                    </a:cubicBezTo>
                    <a:cubicBezTo>
                      <a:pt x="550271" y="539605"/>
                      <a:pt x="550899" y="529566"/>
                      <a:pt x="553409" y="522036"/>
                    </a:cubicBezTo>
                    <a:cubicBezTo>
                      <a:pt x="579762" y="445488"/>
                      <a:pt x="602977" y="367684"/>
                      <a:pt x="624938" y="289881"/>
                    </a:cubicBezTo>
                    <a:cubicBezTo>
                      <a:pt x="626192" y="279214"/>
                      <a:pt x="624310" y="266665"/>
                      <a:pt x="638741" y="264156"/>
                    </a:cubicBezTo>
                    <a:close/>
                  </a:path>
                </a:pathLst>
              </a:custGeom>
              <a:solidFill>
                <a:schemeClr val="accent4"/>
              </a:solidFill>
              <a:ln w="6274" cap="flat">
                <a:noFill/>
                <a:prstDash val="solid"/>
                <a:miter/>
              </a:ln>
            </p:spPr>
            <p:txBody>
              <a:bodyPr rtlCol="0" anchor="ctr"/>
              <a:lstStyle/>
              <a:p>
                <a:endParaRPr lang="en-US"/>
              </a:p>
            </p:txBody>
          </p:sp>
          <p:sp>
            <p:nvSpPr>
              <p:cNvPr id="29" name="Freeform: Shape 26">
                <a:extLst>
                  <a:ext uri="{FF2B5EF4-FFF2-40B4-BE49-F238E27FC236}">
                    <a16:creationId xmlns:a16="http://schemas.microsoft.com/office/drawing/2014/main" id="{9B2A86CF-6275-4DA5-8825-557A7DA59F40}"/>
                  </a:ext>
                </a:extLst>
              </p:cNvPr>
              <p:cNvSpPr/>
              <p:nvPr/>
            </p:nvSpPr>
            <p:spPr>
              <a:xfrm>
                <a:off x="2673677" y="2762651"/>
                <a:ext cx="1003916" cy="671369"/>
              </a:xfrm>
              <a:custGeom>
                <a:avLst/>
                <a:gdLst>
                  <a:gd name="connsiteX0" fmla="*/ 503438 w 1003915"/>
                  <a:gd name="connsiteY0" fmla="*/ 0 h 671368"/>
                  <a:gd name="connsiteX1" fmla="*/ 586888 w 1003915"/>
                  <a:gd name="connsiteY1" fmla="*/ 16941 h 671368"/>
                  <a:gd name="connsiteX2" fmla="*/ 566810 w 1003915"/>
                  <a:gd name="connsiteY2" fmla="*/ 41412 h 671368"/>
                  <a:gd name="connsiteX3" fmla="*/ 392380 w 1003915"/>
                  <a:gd name="connsiteY3" fmla="*/ 178823 h 671368"/>
                  <a:gd name="connsiteX4" fmla="*/ 386105 w 1003915"/>
                  <a:gd name="connsiteY4" fmla="*/ 189489 h 671368"/>
                  <a:gd name="connsiteX5" fmla="*/ 444458 w 1003915"/>
                  <a:gd name="connsiteY5" fmla="*/ 200783 h 671368"/>
                  <a:gd name="connsiteX6" fmla="*/ 824691 w 1003915"/>
                  <a:gd name="connsiteY6" fmla="*/ 229646 h 671368"/>
                  <a:gd name="connsiteX7" fmla="*/ 984690 w 1003915"/>
                  <a:gd name="connsiteY7" fmla="*/ 239685 h 671368"/>
                  <a:gd name="connsiteX8" fmla="*/ 1007278 w 1003915"/>
                  <a:gd name="connsiteY8" fmla="*/ 246587 h 671368"/>
                  <a:gd name="connsiteX9" fmla="*/ 996611 w 1003915"/>
                  <a:gd name="connsiteY9" fmla="*/ 323135 h 671368"/>
                  <a:gd name="connsiteX10" fmla="*/ 974023 w 1003915"/>
                  <a:gd name="connsiteY10" fmla="*/ 329410 h 671368"/>
                  <a:gd name="connsiteX11" fmla="*/ 702339 w 1003915"/>
                  <a:gd name="connsiteY11" fmla="*/ 344469 h 671368"/>
                  <a:gd name="connsiteX12" fmla="*/ 678496 w 1003915"/>
                  <a:gd name="connsiteY12" fmla="*/ 341959 h 671368"/>
                  <a:gd name="connsiteX13" fmla="*/ 675358 w 1003915"/>
                  <a:gd name="connsiteY13" fmla="*/ 344469 h 671368"/>
                  <a:gd name="connsiteX14" fmla="*/ 676613 w 1003915"/>
                  <a:gd name="connsiteY14" fmla="*/ 343841 h 671368"/>
                  <a:gd name="connsiteX15" fmla="*/ 746260 w 1003915"/>
                  <a:gd name="connsiteY15" fmla="*/ 358900 h 671368"/>
                  <a:gd name="connsiteX16" fmla="*/ 953318 w 1003915"/>
                  <a:gd name="connsiteY16" fmla="*/ 420390 h 671368"/>
                  <a:gd name="connsiteX17" fmla="*/ 981553 w 1003915"/>
                  <a:gd name="connsiteY17" fmla="*/ 434194 h 671368"/>
                  <a:gd name="connsiteX18" fmla="*/ 977161 w 1003915"/>
                  <a:gd name="connsiteY18" fmla="*/ 507605 h 671368"/>
                  <a:gd name="connsiteX19" fmla="*/ 937004 w 1003915"/>
                  <a:gd name="connsiteY19" fmla="*/ 511997 h 671368"/>
                  <a:gd name="connsiteX20" fmla="*/ 608221 w 1003915"/>
                  <a:gd name="connsiteY20" fmla="*/ 441096 h 671368"/>
                  <a:gd name="connsiteX21" fmla="*/ 441320 w 1003915"/>
                  <a:gd name="connsiteY21" fmla="*/ 420390 h 671368"/>
                  <a:gd name="connsiteX22" fmla="*/ 350968 w 1003915"/>
                  <a:gd name="connsiteY22" fmla="*/ 412861 h 671368"/>
                  <a:gd name="connsiteX23" fmla="*/ 432536 w 1003915"/>
                  <a:gd name="connsiteY23" fmla="*/ 537723 h 671368"/>
                  <a:gd name="connsiteX24" fmla="*/ 503438 w 1003915"/>
                  <a:gd name="connsiteY24" fmla="*/ 638114 h 671368"/>
                  <a:gd name="connsiteX25" fmla="*/ 509085 w 1003915"/>
                  <a:gd name="connsiteY25" fmla="*/ 668232 h 671368"/>
                  <a:gd name="connsiteX26" fmla="*/ 427517 w 1003915"/>
                  <a:gd name="connsiteY26" fmla="*/ 664467 h 671368"/>
                  <a:gd name="connsiteX27" fmla="*/ 248694 w 1003915"/>
                  <a:gd name="connsiteY27" fmla="*/ 410978 h 671368"/>
                  <a:gd name="connsiteX28" fmla="*/ 243675 w 1003915"/>
                  <a:gd name="connsiteY28" fmla="*/ 362665 h 671368"/>
                  <a:gd name="connsiteX29" fmla="*/ 217949 w 1003915"/>
                  <a:gd name="connsiteY29" fmla="*/ 323135 h 671368"/>
                  <a:gd name="connsiteX30" fmla="*/ 194734 w 1003915"/>
                  <a:gd name="connsiteY30" fmla="*/ 339449 h 671368"/>
                  <a:gd name="connsiteX31" fmla="*/ 124460 w 1003915"/>
                  <a:gd name="connsiteY31" fmla="*/ 400939 h 671368"/>
                  <a:gd name="connsiteX32" fmla="*/ 10264 w 1003915"/>
                  <a:gd name="connsiteY32" fmla="*/ 330037 h 671368"/>
                  <a:gd name="connsiteX33" fmla="*/ 46029 w 1003915"/>
                  <a:gd name="connsiteY33" fmla="*/ 149960 h 671368"/>
                  <a:gd name="connsiteX34" fmla="*/ 189714 w 1003915"/>
                  <a:gd name="connsiteY34" fmla="*/ 159999 h 671368"/>
                  <a:gd name="connsiteX35" fmla="*/ 212302 w 1003915"/>
                  <a:gd name="connsiteY35" fmla="*/ 213332 h 671368"/>
                  <a:gd name="connsiteX36" fmla="*/ 245557 w 1003915"/>
                  <a:gd name="connsiteY36" fmla="*/ 237175 h 671368"/>
                  <a:gd name="connsiteX37" fmla="*/ 260616 w 1003915"/>
                  <a:gd name="connsiteY37" fmla="*/ 212077 h 671368"/>
                  <a:gd name="connsiteX38" fmla="*/ 290106 w 1003915"/>
                  <a:gd name="connsiteY38" fmla="*/ 159372 h 671368"/>
                  <a:gd name="connsiteX39" fmla="*/ 503438 w 1003915"/>
                  <a:gd name="connsiteY39" fmla="*/ 0 h 67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03915" h="671368">
                    <a:moveTo>
                      <a:pt x="503438" y="0"/>
                    </a:moveTo>
                    <a:cubicBezTo>
                      <a:pt x="531045" y="5647"/>
                      <a:pt x="559281" y="11294"/>
                      <a:pt x="586888" y="16941"/>
                    </a:cubicBezTo>
                    <a:cubicBezTo>
                      <a:pt x="588143" y="32000"/>
                      <a:pt x="575594" y="35137"/>
                      <a:pt x="566810" y="41412"/>
                    </a:cubicBezTo>
                    <a:cubicBezTo>
                      <a:pt x="507202" y="85333"/>
                      <a:pt x="450105" y="132391"/>
                      <a:pt x="392380" y="178823"/>
                    </a:cubicBezTo>
                    <a:cubicBezTo>
                      <a:pt x="389870" y="180705"/>
                      <a:pt x="386733" y="183215"/>
                      <a:pt x="386105" y="189489"/>
                    </a:cubicBezTo>
                    <a:cubicBezTo>
                      <a:pt x="404301" y="196391"/>
                      <a:pt x="425007" y="197019"/>
                      <a:pt x="444458" y="200783"/>
                    </a:cubicBezTo>
                    <a:cubicBezTo>
                      <a:pt x="569947" y="224626"/>
                      <a:pt x="697319" y="225881"/>
                      <a:pt x="824691" y="229646"/>
                    </a:cubicBezTo>
                    <a:cubicBezTo>
                      <a:pt x="878024" y="230901"/>
                      <a:pt x="931357" y="231528"/>
                      <a:pt x="984690" y="239685"/>
                    </a:cubicBezTo>
                    <a:cubicBezTo>
                      <a:pt x="992847" y="240940"/>
                      <a:pt x="1001004" y="240940"/>
                      <a:pt x="1007278" y="246587"/>
                    </a:cubicBezTo>
                    <a:cubicBezTo>
                      <a:pt x="1012298" y="272940"/>
                      <a:pt x="1005396" y="298038"/>
                      <a:pt x="996611" y="323135"/>
                    </a:cubicBezTo>
                    <a:cubicBezTo>
                      <a:pt x="990337" y="328783"/>
                      <a:pt x="982180" y="329410"/>
                      <a:pt x="974023" y="329410"/>
                    </a:cubicBezTo>
                    <a:cubicBezTo>
                      <a:pt x="883043" y="330037"/>
                      <a:pt x="792691" y="338822"/>
                      <a:pt x="702339" y="344469"/>
                    </a:cubicBezTo>
                    <a:cubicBezTo>
                      <a:pt x="693554" y="345096"/>
                      <a:pt x="684770" y="343214"/>
                      <a:pt x="678496" y="341959"/>
                    </a:cubicBezTo>
                    <a:cubicBezTo>
                      <a:pt x="672849" y="341332"/>
                      <a:pt x="675358" y="347606"/>
                      <a:pt x="675358" y="344469"/>
                    </a:cubicBezTo>
                    <a:cubicBezTo>
                      <a:pt x="675358" y="343841"/>
                      <a:pt x="675986" y="343841"/>
                      <a:pt x="676613" y="343841"/>
                    </a:cubicBezTo>
                    <a:cubicBezTo>
                      <a:pt x="701084" y="342586"/>
                      <a:pt x="723672" y="351998"/>
                      <a:pt x="746260" y="358900"/>
                    </a:cubicBezTo>
                    <a:cubicBezTo>
                      <a:pt x="815279" y="380233"/>
                      <a:pt x="883671" y="402194"/>
                      <a:pt x="953318" y="420390"/>
                    </a:cubicBezTo>
                    <a:cubicBezTo>
                      <a:pt x="963357" y="422900"/>
                      <a:pt x="974023" y="425409"/>
                      <a:pt x="981553" y="434194"/>
                    </a:cubicBezTo>
                    <a:cubicBezTo>
                      <a:pt x="991592" y="459292"/>
                      <a:pt x="984062" y="483762"/>
                      <a:pt x="977161" y="507605"/>
                    </a:cubicBezTo>
                    <a:cubicBezTo>
                      <a:pt x="965239" y="520781"/>
                      <a:pt x="950808" y="514507"/>
                      <a:pt x="937004" y="511997"/>
                    </a:cubicBezTo>
                    <a:cubicBezTo>
                      <a:pt x="826573" y="491919"/>
                      <a:pt x="717397" y="466821"/>
                      <a:pt x="608221" y="441096"/>
                    </a:cubicBezTo>
                    <a:cubicBezTo>
                      <a:pt x="553006" y="427919"/>
                      <a:pt x="497163" y="424782"/>
                      <a:pt x="441320" y="420390"/>
                    </a:cubicBezTo>
                    <a:cubicBezTo>
                      <a:pt x="411830" y="418508"/>
                      <a:pt x="382968" y="413488"/>
                      <a:pt x="350968" y="412861"/>
                    </a:cubicBezTo>
                    <a:cubicBezTo>
                      <a:pt x="375438" y="456154"/>
                      <a:pt x="404301" y="496938"/>
                      <a:pt x="432536" y="537723"/>
                    </a:cubicBezTo>
                    <a:cubicBezTo>
                      <a:pt x="455752" y="571605"/>
                      <a:pt x="479595" y="604859"/>
                      <a:pt x="503438" y="638114"/>
                    </a:cubicBezTo>
                    <a:cubicBezTo>
                      <a:pt x="509085" y="646271"/>
                      <a:pt x="521006" y="655683"/>
                      <a:pt x="509085" y="668232"/>
                    </a:cubicBezTo>
                    <a:cubicBezTo>
                      <a:pt x="481477" y="673251"/>
                      <a:pt x="453869" y="678271"/>
                      <a:pt x="427517" y="664467"/>
                    </a:cubicBezTo>
                    <a:cubicBezTo>
                      <a:pt x="364772" y="582271"/>
                      <a:pt x="303909" y="498821"/>
                      <a:pt x="248694" y="410978"/>
                    </a:cubicBezTo>
                    <a:cubicBezTo>
                      <a:pt x="238028" y="394037"/>
                      <a:pt x="240537" y="379606"/>
                      <a:pt x="243675" y="362665"/>
                    </a:cubicBezTo>
                    <a:cubicBezTo>
                      <a:pt x="247439" y="342586"/>
                      <a:pt x="249322" y="324390"/>
                      <a:pt x="217949" y="323135"/>
                    </a:cubicBezTo>
                    <a:cubicBezTo>
                      <a:pt x="202890" y="322508"/>
                      <a:pt x="199753" y="330037"/>
                      <a:pt x="194734" y="339449"/>
                    </a:cubicBezTo>
                    <a:cubicBezTo>
                      <a:pt x="178420" y="367684"/>
                      <a:pt x="157714" y="392782"/>
                      <a:pt x="124460" y="400939"/>
                    </a:cubicBezTo>
                    <a:cubicBezTo>
                      <a:pt x="74891" y="414115"/>
                      <a:pt x="28460" y="385880"/>
                      <a:pt x="10264" y="330037"/>
                    </a:cubicBezTo>
                    <a:cubicBezTo>
                      <a:pt x="-11069" y="264155"/>
                      <a:pt x="852" y="202666"/>
                      <a:pt x="46029" y="149960"/>
                    </a:cubicBezTo>
                    <a:cubicBezTo>
                      <a:pt x="87440" y="101647"/>
                      <a:pt x="153322" y="107294"/>
                      <a:pt x="189714" y="159999"/>
                    </a:cubicBezTo>
                    <a:cubicBezTo>
                      <a:pt x="201008" y="176313"/>
                      <a:pt x="211675" y="194509"/>
                      <a:pt x="212302" y="213332"/>
                    </a:cubicBezTo>
                    <a:cubicBezTo>
                      <a:pt x="212930" y="239058"/>
                      <a:pt x="231126" y="235920"/>
                      <a:pt x="245557" y="237175"/>
                    </a:cubicBezTo>
                    <a:cubicBezTo>
                      <a:pt x="263125" y="238430"/>
                      <a:pt x="260616" y="221489"/>
                      <a:pt x="260616" y="212077"/>
                    </a:cubicBezTo>
                    <a:cubicBezTo>
                      <a:pt x="259361" y="186979"/>
                      <a:pt x="271910" y="173803"/>
                      <a:pt x="290106" y="159372"/>
                    </a:cubicBezTo>
                    <a:cubicBezTo>
                      <a:pt x="359752" y="105411"/>
                      <a:pt x="428144" y="48314"/>
                      <a:pt x="503438" y="0"/>
                    </a:cubicBezTo>
                    <a:close/>
                  </a:path>
                </a:pathLst>
              </a:custGeom>
              <a:solidFill>
                <a:schemeClr val="accent2"/>
              </a:solidFill>
              <a:ln w="6274" cap="flat">
                <a:noFill/>
                <a:prstDash val="solid"/>
                <a:miter/>
              </a:ln>
            </p:spPr>
            <p:txBody>
              <a:bodyPr rtlCol="0" anchor="ctr"/>
              <a:lstStyle/>
              <a:p>
                <a:endParaRPr lang="en-US"/>
              </a:p>
            </p:txBody>
          </p:sp>
          <p:sp>
            <p:nvSpPr>
              <p:cNvPr id="30" name="Freeform: Shape 27">
                <a:extLst>
                  <a:ext uri="{FF2B5EF4-FFF2-40B4-BE49-F238E27FC236}">
                    <a16:creationId xmlns:a16="http://schemas.microsoft.com/office/drawing/2014/main" id="{C8BEC7AE-2131-4829-A6B0-5941B3F9EFAC}"/>
                  </a:ext>
                </a:extLst>
              </p:cNvPr>
              <p:cNvSpPr/>
              <p:nvPr/>
            </p:nvSpPr>
            <p:spPr>
              <a:xfrm>
                <a:off x="3135321" y="4603582"/>
                <a:ext cx="947446" cy="702741"/>
              </a:xfrm>
              <a:custGeom>
                <a:avLst/>
                <a:gdLst>
                  <a:gd name="connsiteX0" fmla="*/ 688065 w 947445"/>
                  <a:gd name="connsiteY0" fmla="*/ 638741 h 702741"/>
                  <a:gd name="connsiteX1" fmla="*/ 619673 w 947445"/>
                  <a:gd name="connsiteY1" fmla="*/ 688937 h 702741"/>
                  <a:gd name="connsiteX2" fmla="*/ 319753 w 947445"/>
                  <a:gd name="connsiteY2" fmla="*/ 602977 h 702741"/>
                  <a:gd name="connsiteX3" fmla="*/ 279597 w 947445"/>
                  <a:gd name="connsiteY3" fmla="*/ 558428 h 702741"/>
                  <a:gd name="connsiteX4" fmla="*/ 258264 w 947445"/>
                  <a:gd name="connsiteY4" fmla="*/ 545879 h 702741"/>
                  <a:gd name="connsiteX5" fmla="*/ 233166 w 947445"/>
                  <a:gd name="connsiteY5" fmla="*/ 575369 h 702741"/>
                  <a:gd name="connsiteX6" fmla="*/ 234421 w 947445"/>
                  <a:gd name="connsiteY6" fmla="*/ 630585 h 702741"/>
                  <a:gd name="connsiteX7" fmla="*/ 116460 w 947445"/>
                  <a:gd name="connsiteY7" fmla="*/ 703368 h 702741"/>
                  <a:gd name="connsiteX8" fmla="*/ 2265 w 947445"/>
                  <a:gd name="connsiteY8" fmla="*/ 515762 h 702741"/>
                  <a:gd name="connsiteX9" fmla="*/ 134029 w 947445"/>
                  <a:gd name="connsiteY9" fmla="*/ 448625 h 702741"/>
                  <a:gd name="connsiteX10" fmla="*/ 169793 w 947445"/>
                  <a:gd name="connsiteY10" fmla="*/ 471841 h 702741"/>
                  <a:gd name="connsiteX11" fmla="*/ 208695 w 947445"/>
                  <a:gd name="connsiteY11" fmla="*/ 471841 h 702741"/>
                  <a:gd name="connsiteX12" fmla="*/ 206185 w 947445"/>
                  <a:gd name="connsiteY12" fmla="*/ 441095 h 702741"/>
                  <a:gd name="connsiteX13" fmla="*/ 197401 w 947445"/>
                  <a:gd name="connsiteY13" fmla="*/ 378351 h 702741"/>
                  <a:gd name="connsiteX14" fmla="*/ 261401 w 947445"/>
                  <a:gd name="connsiteY14" fmla="*/ 122352 h 702741"/>
                  <a:gd name="connsiteX15" fmla="*/ 339204 w 947445"/>
                  <a:gd name="connsiteY15" fmla="*/ 86588 h 702741"/>
                  <a:gd name="connsiteX16" fmla="*/ 337949 w 947445"/>
                  <a:gd name="connsiteY16" fmla="*/ 114196 h 702741"/>
                  <a:gd name="connsiteX17" fmla="*/ 291518 w 947445"/>
                  <a:gd name="connsiteY17" fmla="*/ 317488 h 702741"/>
                  <a:gd name="connsiteX18" fmla="*/ 287754 w 947445"/>
                  <a:gd name="connsiteY18" fmla="*/ 343214 h 702741"/>
                  <a:gd name="connsiteX19" fmla="*/ 304695 w 947445"/>
                  <a:gd name="connsiteY19" fmla="*/ 339449 h 702741"/>
                  <a:gd name="connsiteX20" fmla="*/ 603987 w 947445"/>
                  <a:gd name="connsiteY20" fmla="*/ 144313 h 702741"/>
                  <a:gd name="connsiteX21" fmla="*/ 789711 w 947445"/>
                  <a:gd name="connsiteY21" fmla="*/ 8784 h 702741"/>
                  <a:gd name="connsiteX22" fmla="*/ 806025 w 947445"/>
                  <a:gd name="connsiteY22" fmla="*/ 0 h 702741"/>
                  <a:gd name="connsiteX23" fmla="*/ 850574 w 947445"/>
                  <a:gd name="connsiteY23" fmla="*/ 71529 h 702741"/>
                  <a:gd name="connsiteX24" fmla="*/ 744535 w 947445"/>
                  <a:gd name="connsiteY24" fmla="*/ 165646 h 702741"/>
                  <a:gd name="connsiteX25" fmla="*/ 630340 w 947445"/>
                  <a:gd name="connsiteY25" fmla="*/ 270430 h 702741"/>
                  <a:gd name="connsiteX26" fmla="*/ 611516 w 947445"/>
                  <a:gd name="connsiteY26" fmla="*/ 284234 h 702741"/>
                  <a:gd name="connsiteX27" fmla="*/ 714418 w 947445"/>
                  <a:gd name="connsiteY27" fmla="*/ 240312 h 702741"/>
                  <a:gd name="connsiteX28" fmla="*/ 867515 w 947445"/>
                  <a:gd name="connsiteY28" fmla="*/ 176940 h 702741"/>
                  <a:gd name="connsiteX29" fmla="*/ 908299 w 947445"/>
                  <a:gd name="connsiteY29" fmla="*/ 165646 h 702741"/>
                  <a:gd name="connsiteX30" fmla="*/ 951593 w 947445"/>
                  <a:gd name="connsiteY30" fmla="*/ 234038 h 702741"/>
                  <a:gd name="connsiteX31" fmla="*/ 891985 w 947445"/>
                  <a:gd name="connsiteY31" fmla="*/ 269175 h 702741"/>
                  <a:gd name="connsiteX32" fmla="*/ 630340 w 947445"/>
                  <a:gd name="connsiteY32" fmla="*/ 397801 h 702741"/>
                  <a:gd name="connsiteX33" fmla="*/ 410733 w 947445"/>
                  <a:gd name="connsiteY33" fmla="*/ 535213 h 702741"/>
                  <a:gd name="connsiteX34" fmla="*/ 406969 w 947445"/>
                  <a:gd name="connsiteY34" fmla="*/ 542114 h 702741"/>
                  <a:gd name="connsiteX35" fmla="*/ 430184 w 947445"/>
                  <a:gd name="connsiteY35" fmla="*/ 552781 h 702741"/>
                  <a:gd name="connsiteX36" fmla="*/ 662340 w 947445"/>
                  <a:gd name="connsiteY36" fmla="*/ 624310 h 702741"/>
                  <a:gd name="connsiteX37" fmla="*/ 688065 w 947445"/>
                  <a:gd name="connsiteY37" fmla="*/ 638741 h 702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47445" h="702741">
                    <a:moveTo>
                      <a:pt x="688065" y="638741"/>
                    </a:moveTo>
                    <a:cubicBezTo>
                      <a:pt x="665477" y="655683"/>
                      <a:pt x="642889" y="671996"/>
                      <a:pt x="619673" y="688937"/>
                    </a:cubicBezTo>
                    <a:cubicBezTo>
                      <a:pt x="518027" y="666977"/>
                      <a:pt x="418263" y="636231"/>
                      <a:pt x="319753" y="602977"/>
                    </a:cubicBezTo>
                    <a:cubicBezTo>
                      <a:pt x="296538" y="595447"/>
                      <a:pt x="292773" y="573487"/>
                      <a:pt x="279597" y="558428"/>
                    </a:cubicBezTo>
                    <a:cubicBezTo>
                      <a:pt x="273950" y="552154"/>
                      <a:pt x="272067" y="537095"/>
                      <a:pt x="258264" y="545879"/>
                    </a:cubicBezTo>
                    <a:cubicBezTo>
                      <a:pt x="246969" y="552781"/>
                      <a:pt x="230028" y="555291"/>
                      <a:pt x="233166" y="575369"/>
                    </a:cubicBezTo>
                    <a:cubicBezTo>
                      <a:pt x="236303" y="593565"/>
                      <a:pt x="238185" y="611761"/>
                      <a:pt x="234421" y="630585"/>
                    </a:cubicBezTo>
                    <a:cubicBezTo>
                      <a:pt x="221872" y="692074"/>
                      <a:pt x="176695" y="720937"/>
                      <a:pt x="116460" y="703368"/>
                    </a:cubicBezTo>
                    <a:cubicBezTo>
                      <a:pt x="44304" y="682663"/>
                      <a:pt x="-12166" y="589173"/>
                      <a:pt x="2265" y="515762"/>
                    </a:cubicBezTo>
                    <a:cubicBezTo>
                      <a:pt x="15441" y="449880"/>
                      <a:pt x="73167" y="420390"/>
                      <a:pt x="134029" y="448625"/>
                    </a:cubicBezTo>
                    <a:cubicBezTo>
                      <a:pt x="146578" y="454272"/>
                      <a:pt x="160382" y="461801"/>
                      <a:pt x="169793" y="471841"/>
                    </a:cubicBezTo>
                    <a:cubicBezTo>
                      <a:pt x="184225" y="488154"/>
                      <a:pt x="196146" y="480625"/>
                      <a:pt x="208695" y="471841"/>
                    </a:cubicBezTo>
                    <a:cubicBezTo>
                      <a:pt x="226264" y="459919"/>
                      <a:pt x="211832" y="448625"/>
                      <a:pt x="206185" y="441095"/>
                    </a:cubicBezTo>
                    <a:cubicBezTo>
                      <a:pt x="190499" y="421017"/>
                      <a:pt x="193009" y="400939"/>
                      <a:pt x="197401" y="378351"/>
                    </a:cubicBezTo>
                    <a:cubicBezTo>
                      <a:pt x="214970" y="291763"/>
                      <a:pt x="239440" y="207685"/>
                      <a:pt x="261401" y="122352"/>
                    </a:cubicBezTo>
                    <a:cubicBezTo>
                      <a:pt x="287126" y="110431"/>
                      <a:pt x="312851" y="98509"/>
                      <a:pt x="339204" y="86588"/>
                    </a:cubicBezTo>
                    <a:cubicBezTo>
                      <a:pt x="347361" y="95999"/>
                      <a:pt x="340459" y="105411"/>
                      <a:pt x="337949" y="114196"/>
                    </a:cubicBezTo>
                    <a:cubicBezTo>
                      <a:pt x="320381" y="181332"/>
                      <a:pt x="305950" y="249724"/>
                      <a:pt x="291518" y="317488"/>
                    </a:cubicBezTo>
                    <a:cubicBezTo>
                      <a:pt x="289636" y="326273"/>
                      <a:pt x="287126" y="334429"/>
                      <a:pt x="287754" y="343214"/>
                    </a:cubicBezTo>
                    <a:cubicBezTo>
                      <a:pt x="295283" y="348861"/>
                      <a:pt x="299675" y="341959"/>
                      <a:pt x="304695" y="339449"/>
                    </a:cubicBezTo>
                    <a:cubicBezTo>
                      <a:pt x="410733" y="283606"/>
                      <a:pt x="510497" y="218979"/>
                      <a:pt x="603987" y="144313"/>
                    </a:cubicBezTo>
                    <a:cubicBezTo>
                      <a:pt x="663595" y="96627"/>
                      <a:pt x="727594" y="53960"/>
                      <a:pt x="789711" y="8784"/>
                    </a:cubicBezTo>
                    <a:cubicBezTo>
                      <a:pt x="794731" y="5020"/>
                      <a:pt x="799751" y="1255"/>
                      <a:pt x="806025" y="0"/>
                    </a:cubicBezTo>
                    <a:cubicBezTo>
                      <a:pt x="834260" y="15686"/>
                      <a:pt x="840535" y="44549"/>
                      <a:pt x="850574" y="71529"/>
                    </a:cubicBezTo>
                    <a:cubicBezTo>
                      <a:pt x="817947" y="106038"/>
                      <a:pt x="779045" y="133019"/>
                      <a:pt x="744535" y="165646"/>
                    </a:cubicBezTo>
                    <a:cubicBezTo>
                      <a:pt x="706888" y="200783"/>
                      <a:pt x="667359" y="234038"/>
                      <a:pt x="630340" y="270430"/>
                    </a:cubicBezTo>
                    <a:cubicBezTo>
                      <a:pt x="624693" y="276077"/>
                      <a:pt x="617163" y="279841"/>
                      <a:pt x="611516" y="284234"/>
                    </a:cubicBezTo>
                    <a:cubicBezTo>
                      <a:pt x="643516" y="265410"/>
                      <a:pt x="679908" y="254743"/>
                      <a:pt x="714418" y="240312"/>
                    </a:cubicBezTo>
                    <a:cubicBezTo>
                      <a:pt x="765241" y="218979"/>
                      <a:pt x="817319" y="200155"/>
                      <a:pt x="867515" y="176940"/>
                    </a:cubicBezTo>
                    <a:cubicBezTo>
                      <a:pt x="880064" y="171293"/>
                      <a:pt x="892613" y="162509"/>
                      <a:pt x="908299" y="165646"/>
                    </a:cubicBezTo>
                    <a:cubicBezTo>
                      <a:pt x="927750" y="185097"/>
                      <a:pt x="949083" y="203920"/>
                      <a:pt x="951593" y="234038"/>
                    </a:cubicBezTo>
                    <a:cubicBezTo>
                      <a:pt x="933397" y="248469"/>
                      <a:pt x="912691" y="259136"/>
                      <a:pt x="891985" y="269175"/>
                    </a:cubicBezTo>
                    <a:cubicBezTo>
                      <a:pt x="804770" y="311841"/>
                      <a:pt x="719437" y="357645"/>
                      <a:pt x="630340" y="397801"/>
                    </a:cubicBezTo>
                    <a:cubicBezTo>
                      <a:pt x="550654" y="433566"/>
                      <a:pt x="483517" y="488154"/>
                      <a:pt x="410733" y="535213"/>
                    </a:cubicBezTo>
                    <a:cubicBezTo>
                      <a:pt x="408223" y="536468"/>
                      <a:pt x="406969" y="538977"/>
                      <a:pt x="406969" y="542114"/>
                    </a:cubicBezTo>
                    <a:cubicBezTo>
                      <a:pt x="412616" y="549644"/>
                      <a:pt x="422027" y="549644"/>
                      <a:pt x="430184" y="552781"/>
                    </a:cubicBezTo>
                    <a:cubicBezTo>
                      <a:pt x="506733" y="579134"/>
                      <a:pt x="584536" y="602350"/>
                      <a:pt x="662340" y="624310"/>
                    </a:cubicBezTo>
                    <a:cubicBezTo>
                      <a:pt x="672379" y="626192"/>
                      <a:pt x="685555" y="624310"/>
                      <a:pt x="688065" y="638741"/>
                    </a:cubicBezTo>
                    <a:close/>
                  </a:path>
                </a:pathLst>
              </a:custGeom>
              <a:solidFill>
                <a:schemeClr val="accent3"/>
              </a:solidFill>
              <a:ln w="6274" cap="flat">
                <a:noFill/>
                <a:prstDash val="solid"/>
                <a:miter/>
              </a:ln>
            </p:spPr>
            <p:txBody>
              <a:bodyPr rtlCol="0" anchor="ctr"/>
              <a:lstStyle/>
              <a:p>
                <a:endParaRPr lang="en-US"/>
              </a:p>
            </p:txBody>
          </p:sp>
          <p:sp>
            <p:nvSpPr>
              <p:cNvPr id="31" name="Freeform: Shape 28">
                <a:extLst>
                  <a:ext uri="{FF2B5EF4-FFF2-40B4-BE49-F238E27FC236}">
                    <a16:creationId xmlns:a16="http://schemas.microsoft.com/office/drawing/2014/main" id="{41BCBF4B-2293-4997-9207-C7E9E150A4D7}"/>
                  </a:ext>
                </a:extLst>
              </p:cNvPr>
              <p:cNvSpPr/>
              <p:nvPr/>
            </p:nvSpPr>
            <p:spPr>
              <a:xfrm>
                <a:off x="8507469" y="3425863"/>
                <a:ext cx="1003916" cy="665094"/>
              </a:xfrm>
              <a:custGeom>
                <a:avLst/>
                <a:gdLst>
                  <a:gd name="connsiteX0" fmla="*/ 505535 w 1003915"/>
                  <a:gd name="connsiteY0" fmla="*/ 666349 h 665094"/>
                  <a:gd name="connsiteX1" fmla="*/ 422084 w 1003915"/>
                  <a:gd name="connsiteY1" fmla="*/ 649408 h 665094"/>
                  <a:gd name="connsiteX2" fmla="*/ 442162 w 1003915"/>
                  <a:gd name="connsiteY2" fmla="*/ 624310 h 665094"/>
                  <a:gd name="connsiteX3" fmla="*/ 616592 w 1003915"/>
                  <a:gd name="connsiteY3" fmla="*/ 486899 h 665094"/>
                  <a:gd name="connsiteX4" fmla="*/ 622867 w 1003915"/>
                  <a:gd name="connsiteY4" fmla="*/ 476233 h 665094"/>
                  <a:gd name="connsiteX5" fmla="*/ 564514 w 1003915"/>
                  <a:gd name="connsiteY5" fmla="*/ 464938 h 665094"/>
                  <a:gd name="connsiteX6" fmla="*/ 184281 w 1003915"/>
                  <a:gd name="connsiteY6" fmla="*/ 436076 h 665094"/>
                  <a:gd name="connsiteX7" fmla="*/ 24282 w 1003915"/>
                  <a:gd name="connsiteY7" fmla="*/ 426037 h 665094"/>
                  <a:gd name="connsiteX8" fmla="*/ 1694 w 1003915"/>
                  <a:gd name="connsiteY8" fmla="*/ 419135 h 665094"/>
                  <a:gd name="connsiteX9" fmla="*/ 12361 w 1003915"/>
                  <a:gd name="connsiteY9" fmla="*/ 342586 h 665094"/>
                  <a:gd name="connsiteX10" fmla="*/ 29929 w 1003915"/>
                  <a:gd name="connsiteY10" fmla="*/ 336312 h 665094"/>
                  <a:gd name="connsiteX11" fmla="*/ 327967 w 1003915"/>
                  <a:gd name="connsiteY11" fmla="*/ 321253 h 665094"/>
                  <a:gd name="connsiteX12" fmla="*/ 327967 w 1003915"/>
                  <a:gd name="connsiteY12" fmla="*/ 320625 h 665094"/>
                  <a:gd name="connsiteX13" fmla="*/ 326084 w 1003915"/>
                  <a:gd name="connsiteY13" fmla="*/ 321880 h 665094"/>
                  <a:gd name="connsiteX14" fmla="*/ 251418 w 1003915"/>
                  <a:gd name="connsiteY14" fmla="*/ 302430 h 665094"/>
                  <a:gd name="connsiteX15" fmla="*/ 56282 w 1003915"/>
                  <a:gd name="connsiteY15" fmla="*/ 245332 h 665094"/>
                  <a:gd name="connsiteX16" fmla="*/ 28047 w 1003915"/>
                  <a:gd name="connsiteY16" fmla="*/ 231528 h 665094"/>
                  <a:gd name="connsiteX17" fmla="*/ 32439 w 1003915"/>
                  <a:gd name="connsiteY17" fmla="*/ 158117 h 665094"/>
                  <a:gd name="connsiteX18" fmla="*/ 69459 w 1003915"/>
                  <a:gd name="connsiteY18" fmla="*/ 152470 h 665094"/>
                  <a:gd name="connsiteX19" fmla="*/ 403888 w 1003915"/>
                  <a:gd name="connsiteY19" fmla="*/ 224626 h 665094"/>
                  <a:gd name="connsiteX20" fmla="*/ 565142 w 1003915"/>
                  <a:gd name="connsiteY20" fmla="*/ 244077 h 665094"/>
                  <a:gd name="connsiteX21" fmla="*/ 656122 w 1003915"/>
                  <a:gd name="connsiteY21" fmla="*/ 248469 h 665094"/>
                  <a:gd name="connsiteX22" fmla="*/ 574554 w 1003915"/>
                  <a:gd name="connsiteY22" fmla="*/ 124862 h 665094"/>
                  <a:gd name="connsiteX23" fmla="*/ 505535 w 1003915"/>
                  <a:gd name="connsiteY23" fmla="*/ 26353 h 665094"/>
                  <a:gd name="connsiteX24" fmla="*/ 496750 w 1003915"/>
                  <a:gd name="connsiteY24" fmla="*/ 0 h 665094"/>
                  <a:gd name="connsiteX25" fmla="*/ 581456 w 1003915"/>
                  <a:gd name="connsiteY25" fmla="*/ 0 h 665094"/>
                  <a:gd name="connsiteX26" fmla="*/ 760278 w 1003915"/>
                  <a:gd name="connsiteY26" fmla="*/ 253489 h 665094"/>
                  <a:gd name="connsiteX27" fmla="*/ 765298 w 1003915"/>
                  <a:gd name="connsiteY27" fmla="*/ 301802 h 665094"/>
                  <a:gd name="connsiteX28" fmla="*/ 791023 w 1003915"/>
                  <a:gd name="connsiteY28" fmla="*/ 341332 h 665094"/>
                  <a:gd name="connsiteX29" fmla="*/ 814238 w 1003915"/>
                  <a:gd name="connsiteY29" fmla="*/ 325018 h 665094"/>
                  <a:gd name="connsiteX30" fmla="*/ 884513 w 1003915"/>
                  <a:gd name="connsiteY30" fmla="*/ 263528 h 665094"/>
                  <a:gd name="connsiteX31" fmla="*/ 998081 w 1003915"/>
                  <a:gd name="connsiteY31" fmla="*/ 331920 h 665094"/>
                  <a:gd name="connsiteX32" fmla="*/ 963571 w 1003915"/>
                  <a:gd name="connsiteY32" fmla="*/ 514507 h 665094"/>
                  <a:gd name="connsiteX33" fmla="*/ 819886 w 1003915"/>
                  <a:gd name="connsiteY33" fmla="*/ 504468 h 665094"/>
                  <a:gd name="connsiteX34" fmla="*/ 797298 w 1003915"/>
                  <a:gd name="connsiteY34" fmla="*/ 451135 h 665094"/>
                  <a:gd name="connsiteX35" fmla="*/ 764043 w 1003915"/>
                  <a:gd name="connsiteY35" fmla="*/ 427292 h 665094"/>
                  <a:gd name="connsiteX36" fmla="*/ 748984 w 1003915"/>
                  <a:gd name="connsiteY36" fmla="*/ 452389 h 665094"/>
                  <a:gd name="connsiteX37" fmla="*/ 719494 w 1003915"/>
                  <a:gd name="connsiteY37" fmla="*/ 505095 h 665094"/>
                  <a:gd name="connsiteX38" fmla="*/ 505535 w 1003915"/>
                  <a:gd name="connsiteY38" fmla="*/ 666349 h 665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03915" h="665094">
                    <a:moveTo>
                      <a:pt x="505535" y="666349"/>
                    </a:moveTo>
                    <a:cubicBezTo>
                      <a:pt x="477927" y="660702"/>
                      <a:pt x="449692" y="655055"/>
                      <a:pt x="422084" y="649408"/>
                    </a:cubicBezTo>
                    <a:cubicBezTo>
                      <a:pt x="420829" y="634349"/>
                      <a:pt x="434005" y="631212"/>
                      <a:pt x="442162" y="624310"/>
                    </a:cubicBezTo>
                    <a:cubicBezTo>
                      <a:pt x="501142" y="579762"/>
                      <a:pt x="558868" y="533330"/>
                      <a:pt x="616592" y="486899"/>
                    </a:cubicBezTo>
                    <a:cubicBezTo>
                      <a:pt x="619102" y="485017"/>
                      <a:pt x="622240" y="482507"/>
                      <a:pt x="622867" y="476233"/>
                    </a:cubicBezTo>
                    <a:cubicBezTo>
                      <a:pt x="604671" y="469331"/>
                      <a:pt x="583966" y="468703"/>
                      <a:pt x="564514" y="464938"/>
                    </a:cubicBezTo>
                    <a:cubicBezTo>
                      <a:pt x="439025" y="441095"/>
                      <a:pt x="311653" y="439840"/>
                      <a:pt x="184281" y="436076"/>
                    </a:cubicBezTo>
                    <a:cubicBezTo>
                      <a:pt x="130948" y="434194"/>
                      <a:pt x="77615" y="434194"/>
                      <a:pt x="24282" y="426037"/>
                    </a:cubicBezTo>
                    <a:cubicBezTo>
                      <a:pt x="16126" y="424782"/>
                      <a:pt x="7968" y="424782"/>
                      <a:pt x="1694" y="419135"/>
                    </a:cubicBezTo>
                    <a:cubicBezTo>
                      <a:pt x="-3326" y="392782"/>
                      <a:pt x="3577" y="367684"/>
                      <a:pt x="12361" y="342586"/>
                    </a:cubicBezTo>
                    <a:cubicBezTo>
                      <a:pt x="17380" y="338194"/>
                      <a:pt x="23655" y="336312"/>
                      <a:pt x="29929" y="336312"/>
                    </a:cubicBezTo>
                    <a:cubicBezTo>
                      <a:pt x="129693" y="336312"/>
                      <a:pt x="228830" y="323763"/>
                      <a:pt x="327967" y="321253"/>
                    </a:cubicBezTo>
                    <a:cubicBezTo>
                      <a:pt x="331732" y="321253"/>
                      <a:pt x="326712" y="316861"/>
                      <a:pt x="327967" y="320625"/>
                    </a:cubicBezTo>
                    <a:cubicBezTo>
                      <a:pt x="328594" y="321253"/>
                      <a:pt x="327339" y="321880"/>
                      <a:pt x="326084" y="321880"/>
                    </a:cubicBezTo>
                    <a:cubicBezTo>
                      <a:pt x="299732" y="320625"/>
                      <a:pt x="275889" y="309959"/>
                      <a:pt x="251418" y="302430"/>
                    </a:cubicBezTo>
                    <a:cubicBezTo>
                      <a:pt x="186791" y="282351"/>
                      <a:pt x="122164" y="262901"/>
                      <a:pt x="56282" y="245332"/>
                    </a:cubicBezTo>
                    <a:cubicBezTo>
                      <a:pt x="46243" y="242822"/>
                      <a:pt x="35576" y="240312"/>
                      <a:pt x="28047" y="231528"/>
                    </a:cubicBezTo>
                    <a:cubicBezTo>
                      <a:pt x="18008" y="206430"/>
                      <a:pt x="25537" y="182587"/>
                      <a:pt x="32439" y="158117"/>
                    </a:cubicBezTo>
                    <a:cubicBezTo>
                      <a:pt x="43106" y="145568"/>
                      <a:pt x="56910" y="150587"/>
                      <a:pt x="69459" y="152470"/>
                    </a:cubicBezTo>
                    <a:cubicBezTo>
                      <a:pt x="181771" y="173175"/>
                      <a:pt x="292830" y="198273"/>
                      <a:pt x="403888" y="224626"/>
                    </a:cubicBezTo>
                    <a:cubicBezTo>
                      <a:pt x="457221" y="237175"/>
                      <a:pt x="511181" y="240940"/>
                      <a:pt x="565142" y="244077"/>
                    </a:cubicBezTo>
                    <a:cubicBezTo>
                      <a:pt x="594005" y="245959"/>
                      <a:pt x="622867" y="254116"/>
                      <a:pt x="656122" y="248469"/>
                    </a:cubicBezTo>
                    <a:cubicBezTo>
                      <a:pt x="630397" y="204548"/>
                      <a:pt x="602789" y="165019"/>
                      <a:pt x="574554" y="124862"/>
                    </a:cubicBezTo>
                    <a:cubicBezTo>
                      <a:pt x="551965" y="92235"/>
                      <a:pt x="528750" y="58980"/>
                      <a:pt x="505535" y="26353"/>
                    </a:cubicBezTo>
                    <a:cubicBezTo>
                      <a:pt x="499887" y="18823"/>
                      <a:pt x="492358" y="11294"/>
                      <a:pt x="496750" y="0"/>
                    </a:cubicBezTo>
                    <a:cubicBezTo>
                      <a:pt x="524985" y="0"/>
                      <a:pt x="553220" y="0"/>
                      <a:pt x="581456" y="0"/>
                    </a:cubicBezTo>
                    <a:cubicBezTo>
                      <a:pt x="644200" y="82195"/>
                      <a:pt x="705062" y="165646"/>
                      <a:pt x="760278" y="253489"/>
                    </a:cubicBezTo>
                    <a:cubicBezTo>
                      <a:pt x="770944" y="270430"/>
                      <a:pt x="768435" y="284861"/>
                      <a:pt x="765298" y="301802"/>
                    </a:cubicBezTo>
                    <a:cubicBezTo>
                      <a:pt x="761533" y="321880"/>
                      <a:pt x="760278" y="340077"/>
                      <a:pt x="791023" y="341332"/>
                    </a:cubicBezTo>
                    <a:cubicBezTo>
                      <a:pt x="806082" y="341959"/>
                      <a:pt x="809219" y="334429"/>
                      <a:pt x="814238" y="325018"/>
                    </a:cubicBezTo>
                    <a:cubicBezTo>
                      <a:pt x="830552" y="296783"/>
                      <a:pt x="851258" y="271685"/>
                      <a:pt x="884513" y="263528"/>
                    </a:cubicBezTo>
                    <a:cubicBezTo>
                      <a:pt x="933453" y="250979"/>
                      <a:pt x="979257" y="277332"/>
                      <a:pt x="998081" y="331920"/>
                    </a:cubicBezTo>
                    <a:cubicBezTo>
                      <a:pt x="1020669" y="398429"/>
                      <a:pt x="1009374" y="460547"/>
                      <a:pt x="963571" y="514507"/>
                    </a:cubicBezTo>
                    <a:cubicBezTo>
                      <a:pt x="922160" y="562820"/>
                      <a:pt x="856278" y="557173"/>
                      <a:pt x="819886" y="504468"/>
                    </a:cubicBezTo>
                    <a:cubicBezTo>
                      <a:pt x="808591" y="488154"/>
                      <a:pt x="797925" y="469958"/>
                      <a:pt x="797298" y="451135"/>
                    </a:cubicBezTo>
                    <a:cubicBezTo>
                      <a:pt x="796670" y="425409"/>
                      <a:pt x="778474" y="428547"/>
                      <a:pt x="764043" y="427292"/>
                    </a:cubicBezTo>
                    <a:cubicBezTo>
                      <a:pt x="746475" y="425409"/>
                      <a:pt x="748984" y="442978"/>
                      <a:pt x="748984" y="452389"/>
                    </a:cubicBezTo>
                    <a:cubicBezTo>
                      <a:pt x="750239" y="477487"/>
                      <a:pt x="737690" y="490664"/>
                      <a:pt x="719494" y="505095"/>
                    </a:cubicBezTo>
                    <a:cubicBezTo>
                      <a:pt x="649220" y="561565"/>
                      <a:pt x="580828" y="618036"/>
                      <a:pt x="505535" y="666349"/>
                    </a:cubicBezTo>
                    <a:close/>
                  </a:path>
                </a:pathLst>
              </a:custGeom>
              <a:solidFill>
                <a:schemeClr val="accent4"/>
              </a:solidFill>
              <a:ln w="6274" cap="flat">
                <a:noFill/>
                <a:prstDash val="solid"/>
                <a:miter/>
              </a:ln>
            </p:spPr>
            <p:txBody>
              <a:bodyPr rtlCol="0" anchor="ctr"/>
              <a:lstStyle/>
              <a:p>
                <a:endParaRPr lang="en-US"/>
              </a:p>
            </p:txBody>
          </p:sp>
          <p:sp>
            <p:nvSpPr>
              <p:cNvPr id="32" name="Freeform: Shape 29">
                <a:extLst>
                  <a:ext uri="{FF2B5EF4-FFF2-40B4-BE49-F238E27FC236}">
                    <a16:creationId xmlns:a16="http://schemas.microsoft.com/office/drawing/2014/main" id="{92B7979A-9755-43CD-AFBC-D0E57FE866F3}"/>
                  </a:ext>
                </a:extLst>
              </p:cNvPr>
              <p:cNvSpPr/>
              <p:nvPr/>
            </p:nvSpPr>
            <p:spPr>
              <a:xfrm>
                <a:off x="2666849" y="3427745"/>
                <a:ext cx="1010190" cy="658820"/>
              </a:xfrm>
              <a:custGeom>
                <a:avLst/>
                <a:gdLst>
                  <a:gd name="connsiteX0" fmla="*/ 434972 w 1010190"/>
                  <a:gd name="connsiteY0" fmla="*/ 0 h 658819"/>
                  <a:gd name="connsiteX1" fmla="*/ 519677 w 1010190"/>
                  <a:gd name="connsiteY1" fmla="*/ 0 h 658819"/>
                  <a:gd name="connsiteX2" fmla="*/ 508383 w 1010190"/>
                  <a:gd name="connsiteY2" fmla="*/ 25098 h 658819"/>
                  <a:gd name="connsiteX3" fmla="*/ 377247 w 1010190"/>
                  <a:gd name="connsiteY3" fmla="*/ 187607 h 658819"/>
                  <a:gd name="connsiteX4" fmla="*/ 360306 w 1010190"/>
                  <a:gd name="connsiteY4" fmla="*/ 213332 h 658819"/>
                  <a:gd name="connsiteX5" fmla="*/ 513403 w 1010190"/>
                  <a:gd name="connsiteY5" fmla="*/ 203293 h 658819"/>
                  <a:gd name="connsiteX6" fmla="*/ 948224 w 1010190"/>
                  <a:gd name="connsiteY6" fmla="*/ 128627 h 658819"/>
                  <a:gd name="connsiteX7" fmla="*/ 983988 w 1010190"/>
                  <a:gd name="connsiteY7" fmla="*/ 129882 h 658819"/>
                  <a:gd name="connsiteX8" fmla="*/ 988381 w 1010190"/>
                  <a:gd name="connsiteY8" fmla="*/ 207685 h 658819"/>
                  <a:gd name="connsiteX9" fmla="*/ 953871 w 1010190"/>
                  <a:gd name="connsiteY9" fmla="*/ 220234 h 658819"/>
                  <a:gd name="connsiteX10" fmla="*/ 722970 w 1010190"/>
                  <a:gd name="connsiteY10" fmla="*/ 286744 h 658819"/>
                  <a:gd name="connsiteX11" fmla="*/ 679049 w 1010190"/>
                  <a:gd name="connsiteY11" fmla="*/ 294273 h 658819"/>
                  <a:gd name="connsiteX12" fmla="*/ 903048 w 1010190"/>
                  <a:gd name="connsiteY12" fmla="*/ 307449 h 658819"/>
                  <a:gd name="connsiteX13" fmla="*/ 997792 w 1010190"/>
                  <a:gd name="connsiteY13" fmla="*/ 318743 h 658819"/>
                  <a:gd name="connsiteX14" fmla="*/ 1009714 w 1010190"/>
                  <a:gd name="connsiteY14" fmla="*/ 395292 h 658819"/>
                  <a:gd name="connsiteX15" fmla="*/ 902420 w 1010190"/>
                  <a:gd name="connsiteY15" fmla="*/ 407841 h 658819"/>
                  <a:gd name="connsiteX16" fmla="*/ 645794 w 1010190"/>
                  <a:gd name="connsiteY16" fmla="*/ 407841 h 658819"/>
                  <a:gd name="connsiteX17" fmla="*/ 379757 w 1010190"/>
                  <a:gd name="connsiteY17" fmla="*/ 436076 h 658819"/>
                  <a:gd name="connsiteX18" fmla="*/ 434344 w 1010190"/>
                  <a:gd name="connsiteY18" fmla="*/ 492546 h 658819"/>
                  <a:gd name="connsiteX19" fmla="*/ 584304 w 1010190"/>
                  <a:gd name="connsiteY19" fmla="*/ 628702 h 658819"/>
                  <a:gd name="connsiteX20" fmla="*/ 593716 w 1010190"/>
                  <a:gd name="connsiteY20" fmla="*/ 648153 h 658819"/>
                  <a:gd name="connsiteX21" fmla="*/ 511520 w 1010190"/>
                  <a:gd name="connsiteY21" fmla="*/ 663839 h 658819"/>
                  <a:gd name="connsiteX22" fmla="*/ 406737 w 1010190"/>
                  <a:gd name="connsiteY22" fmla="*/ 577879 h 658819"/>
                  <a:gd name="connsiteX23" fmla="*/ 293796 w 1010190"/>
                  <a:gd name="connsiteY23" fmla="*/ 471841 h 658819"/>
                  <a:gd name="connsiteX24" fmla="*/ 262424 w 1010190"/>
                  <a:gd name="connsiteY24" fmla="*/ 404704 h 658819"/>
                  <a:gd name="connsiteX25" fmla="*/ 249247 w 1010190"/>
                  <a:gd name="connsiteY25" fmla="*/ 377096 h 658819"/>
                  <a:gd name="connsiteX26" fmla="*/ 210346 w 1010190"/>
                  <a:gd name="connsiteY26" fmla="*/ 398429 h 658819"/>
                  <a:gd name="connsiteX27" fmla="*/ 182738 w 1010190"/>
                  <a:gd name="connsiteY27" fmla="*/ 452390 h 658819"/>
                  <a:gd name="connsiteX28" fmla="*/ 38425 w 1010190"/>
                  <a:gd name="connsiteY28" fmla="*/ 444860 h 658819"/>
                  <a:gd name="connsiteX29" fmla="*/ 15210 w 1010190"/>
                  <a:gd name="connsiteY29" fmla="*/ 266038 h 658819"/>
                  <a:gd name="connsiteX30" fmla="*/ 92386 w 1010190"/>
                  <a:gd name="connsiteY30" fmla="*/ 202038 h 658819"/>
                  <a:gd name="connsiteX31" fmla="*/ 192150 w 1010190"/>
                  <a:gd name="connsiteY31" fmla="*/ 259136 h 658819"/>
                  <a:gd name="connsiteX32" fmla="*/ 205326 w 1010190"/>
                  <a:gd name="connsiteY32" fmla="*/ 285489 h 658819"/>
                  <a:gd name="connsiteX33" fmla="*/ 226032 w 1010190"/>
                  <a:gd name="connsiteY33" fmla="*/ 291763 h 658819"/>
                  <a:gd name="connsiteX34" fmla="*/ 245483 w 1010190"/>
                  <a:gd name="connsiteY34" fmla="*/ 277959 h 658819"/>
                  <a:gd name="connsiteX35" fmla="*/ 323286 w 1010190"/>
                  <a:gd name="connsiteY35" fmla="*/ 128627 h 658819"/>
                  <a:gd name="connsiteX36" fmla="*/ 434972 w 1010190"/>
                  <a:gd name="connsiteY36" fmla="*/ 0 h 65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10190" h="658819">
                    <a:moveTo>
                      <a:pt x="434972" y="0"/>
                    </a:moveTo>
                    <a:cubicBezTo>
                      <a:pt x="463207" y="0"/>
                      <a:pt x="491442" y="0"/>
                      <a:pt x="519677" y="0"/>
                    </a:cubicBezTo>
                    <a:cubicBezTo>
                      <a:pt x="523442" y="11922"/>
                      <a:pt x="514030" y="18196"/>
                      <a:pt x="508383" y="25098"/>
                    </a:cubicBezTo>
                    <a:cubicBezTo>
                      <a:pt x="464462" y="79059"/>
                      <a:pt x="420541" y="133019"/>
                      <a:pt x="377247" y="187607"/>
                    </a:cubicBezTo>
                    <a:cubicBezTo>
                      <a:pt x="371600" y="195136"/>
                      <a:pt x="364070" y="202038"/>
                      <a:pt x="360306" y="213332"/>
                    </a:cubicBezTo>
                    <a:cubicBezTo>
                      <a:pt x="413011" y="212705"/>
                      <a:pt x="463207" y="208313"/>
                      <a:pt x="513403" y="203293"/>
                    </a:cubicBezTo>
                    <a:cubicBezTo>
                      <a:pt x="660226" y="188862"/>
                      <a:pt x="802656" y="148705"/>
                      <a:pt x="948224" y="128627"/>
                    </a:cubicBezTo>
                    <a:cubicBezTo>
                      <a:pt x="960145" y="126744"/>
                      <a:pt x="972067" y="119843"/>
                      <a:pt x="983988" y="129882"/>
                    </a:cubicBezTo>
                    <a:cubicBezTo>
                      <a:pt x="989008" y="155607"/>
                      <a:pt x="994655" y="181332"/>
                      <a:pt x="988381" y="207685"/>
                    </a:cubicBezTo>
                    <a:cubicBezTo>
                      <a:pt x="978969" y="217097"/>
                      <a:pt x="965792" y="217097"/>
                      <a:pt x="953871" y="220234"/>
                    </a:cubicBezTo>
                    <a:cubicBezTo>
                      <a:pt x="876067" y="240312"/>
                      <a:pt x="799519" y="262901"/>
                      <a:pt x="722970" y="286744"/>
                    </a:cubicBezTo>
                    <a:cubicBezTo>
                      <a:pt x="708539" y="291136"/>
                      <a:pt x="694108" y="294900"/>
                      <a:pt x="679049" y="294273"/>
                    </a:cubicBezTo>
                    <a:cubicBezTo>
                      <a:pt x="753715" y="294273"/>
                      <a:pt x="828381" y="306822"/>
                      <a:pt x="903048" y="307449"/>
                    </a:cubicBezTo>
                    <a:cubicBezTo>
                      <a:pt x="935047" y="308077"/>
                      <a:pt x="967047" y="309332"/>
                      <a:pt x="997792" y="318743"/>
                    </a:cubicBezTo>
                    <a:cubicBezTo>
                      <a:pt x="1011596" y="342587"/>
                      <a:pt x="1015361" y="368312"/>
                      <a:pt x="1009714" y="395292"/>
                    </a:cubicBezTo>
                    <a:cubicBezTo>
                      <a:pt x="975204" y="408468"/>
                      <a:pt x="938185" y="406586"/>
                      <a:pt x="902420" y="407841"/>
                    </a:cubicBezTo>
                    <a:cubicBezTo>
                      <a:pt x="817087" y="410351"/>
                      <a:pt x="731755" y="410351"/>
                      <a:pt x="645794" y="407841"/>
                    </a:cubicBezTo>
                    <a:cubicBezTo>
                      <a:pt x="556697" y="405331"/>
                      <a:pt x="470736" y="426664"/>
                      <a:pt x="379757" y="436076"/>
                    </a:cubicBezTo>
                    <a:cubicBezTo>
                      <a:pt x="396698" y="459919"/>
                      <a:pt x="415521" y="476233"/>
                      <a:pt x="434344" y="492546"/>
                    </a:cubicBezTo>
                    <a:cubicBezTo>
                      <a:pt x="485168" y="537095"/>
                      <a:pt x="532854" y="585408"/>
                      <a:pt x="584304" y="628702"/>
                    </a:cubicBezTo>
                    <a:cubicBezTo>
                      <a:pt x="589951" y="633095"/>
                      <a:pt x="598736" y="637487"/>
                      <a:pt x="593716" y="648153"/>
                    </a:cubicBezTo>
                    <a:cubicBezTo>
                      <a:pt x="566108" y="653173"/>
                      <a:pt x="538501" y="658820"/>
                      <a:pt x="511520" y="663839"/>
                    </a:cubicBezTo>
                    <a:cubicBezTo>
                      <a:pt x="476383" y="635604"/>
                      <a:pt x="439991" y="607997"/>
                      <a:pt x="406737" y="577879"/>
                    </a:cubicBezTo>
                    <a:cubicBezTo>
                      <a:pt x="367835" y="543370"/>
                      <a:pt x="332071" y="506350"/>
                      <a:pt x="293796" y="471841"/>
                    </a:cubicBezTo>
                    <a:cubicBezTo>
                      <a:pt x="273718" y="453644"/>
                      <a:pt x="261169" y="433566"/>
                      <a:pt x="262424" y="404704"/>
                    </a:cubicBezTo>
                    <a:cubicBezTo>
                      <a:pt x="263051" y="394665"/>
                      <a:pt x="263679" y="377096"/>
                      <a:pt x="249247" y="377096"/>
                    </a:cubicBezTo>
                    <a:cubicBezTo>
                      <a:pt x="234816" y="377096"/>
                      <a:pt x="214738" y="373331"/>
                      <a:pt x="210346" y="398429"/>
                    </a:cubicBezTo>
                    <a:cubicBezTo>
                      <a:pt x="206581" y="418508"/>
                      <a:pt x="197797" y="436704"/>
                      <a:pt x="182738" y="452390"/>
                    </a:cubicBezTo>
                    <a:cubicBezTo>
                      <a:pt x="136307" y="500076"/>
                      <a:pt x="77327" y="498821"/>
                      <a:pt x="38425" y="444860"/>
                    </a:cubicBezTo>
                    <a:cubicBezTo>
                      <a:pt x="-1104" y="390272"/>
                      <a:pt x="-12398" y="330038"/>
                      <a:pt x="15210" y="266038"/>
                    </a:cubicBezTo>
                    <a:cubicBezTo>
                      <a:pt x="29641" y="232156"/>
                      <a:pt x="51602" y="205803"/>
                      <a:pt x="92386" y="202038"/>
                    </a:cubicBezTo>
                    <a:cubicBezTo>
                      <a:pt x="139444" y="197646"/>
                      <a:pt x="169562" y="222117"/>
                      <a:pt x="192150" y="259136"/>
                    </a:cubicBezTo>
                    <a:cubicBezTo>
                      <a:pt x="197169" y="267293"/>
                      <a:pt x="200307" y="276705"/>
                      <a:pt x="205326" y="285489"/>
                    </a:cubicBezTo>
                    <a:cubicBezTo>
                      <a:pt x="210346" y="294273"/>
                      <a:pt x="218503" y="294900"/>
                      <a:pt x="226032" y="291763"/>
                    </a:cubicBezTo>
                    <a:cubicBezTo>
                      <a:pt x="233561" y="288626"/>
                      <a:pt x="247365" y="289881"/>
                      <a:pt x="245483" y="277959"/>
                    </a:cubicBezTo>
                    <a:cubicBezTo>
                      <a:pt x="234189" y="208313"/>
                      <a:pt x="288777" y="173176"/>
                      <a:pt x="323286" y="128627"/>
                    </a:cubicBezTo>
                    <a:cubicBezTo>
                      <a:pt x="359051" y="84705"/>
                      <a:pt x="397953" y="43294"/>
                      <a:pt x="434972" y="0"/>
                    </a:cubicBezTo>
                    <a:close/>
                  </a:path>
                </a:pathLst>
              </a:custGeom>
              <a:solidFill>
                <a:schemeClr val="accent1"/>
              </a:solidFill>
              <a:ln w="6274" cap="flat">
                <a:noFill/>
                <a:prstDash val="solid"/>
                <a:miter/>
              </a:ln>
            </p:spPr>
            <p:txBody>
              <a:bodyPr rtlCol="0" anchor="ctr"/>
              <a:lstStyle/>
              <a:p>
                <a:endParaRPr lang="en-US"/>
              </a:p>
            </p:txBody>
          </p:sp>
          <p:sp>
            <p:nvSpPr>
              <p:cNvPr id="33" name="Freeform: Shape 30">
                <a:extLst>
                  <a:ext uri="{FF2B5EF4-FFF2-40B4-BE49-F238E27FC236}">
                    <a16:creationId xmlns:a16="http://schemas.microsoft.com/office/drawing/2014/main" id="{135E65A0-8E43-44B5-A396-6579CAA0A5A3}"/>
                  </a:ext>
                </a:extLst>
              </p:cNvPr>
              <p:cNvSpPr/>
              <p:nvPr/>
            </p:nvSpPr>
            <p:spPr>
              <a:xfrm>
                <a:off x="8363522" y="2129556"/>
                <a:ext cx="1003916" cy="646271"/>
              </a:xfrm>
              <a:custGeom>
                <a:avLst/>
                <a:gdLst>
                  <a:gd name="connsiteX0" fmla="*/ 648227 w 1003915"/>
                  <a:gd name="connsiteY0" fmla="*/ 633094 h 646270"/>
                  <a:gd name="connsiteX1" fmla="*/ 566031 w 1003915"/>
                  <a:gd name="connsiteY1" fmla="*/ 648781 h 646270"/>
                  <a:gd name="connsiteX2" fmla="*/ 574188 w 1003915"/>
                  <a:gd name="connsiteY2" fmla="*/ 621800 h 646270"/>
                  <a:gd name="connsiteX3" fmla="*/ 678344 w 1003915"/>
                  <a:gd name="connsiteY3" fmla="*/ 405959 h 646270"/>
                  <a:gd name="connsiteX4" fmla="*/ 547835 w 1003915"/>
                  <a:gd name="connsiteY4" fmla="*/ 444233 h 646270"/>
                  <a:gd name="connsiteX5" fmla="*/ 246032 w 1003915"/>
                  <a:gd name="connsiteY5" fmla="*/ 568467 h 646270"/>
                  <a:gd name="connsiteX6" fmla="*/ 114896 w 1003915"/>
                  <a:gd name="connsiteY6" fmla="*/ 623055 h 646270"/>
                  <a:gd name="connsiteX7" fmla="*/ 91681 w 1003915"/>
                  <a:gd name="connsiteY7" fmla="*/ 627447 h 646270"/>
                  <a:gd name="connsiteX8" fmla="*/ 64073 w 1003915"/>
                  <a:gd name="connsiteY8" fmla="*/ 554036 h 646270"/>
                  <a:gd name="connsiteX9" fmla="*/ 81642 w 1003915"/>
                  <a:gd name="connsiteY9" fmla="*/ 538350 h 646270"/>
                  <a:gd name="connsiteX10" fmla="*/ 311287 w 1003915"/>
                  <a:gd name="connsiteY10" fmla="*/ 412233 h 646270"/>
                  <a:gd name="connsiteX11" fmla="*/ 333875 w 1003915"/>
                  <a:gd name="connsiteY11" fmla="*/ 401566 h 646270"/>
                  <a:gd name="connsiteX12" fmla="*/ 146269 w 1003915"/>
                  <a:gd name="connsiteY12" fmla="*/ 431684 h 646270"/>
                  <a:gd name="connsiteX13" fmla="*/ 59681 w 1003915"/>
                  <a:gd name="connsiteY13" fmla="*/ 447370 h 646270"/>
                  <a:gd name="connsiteX14" fmla="*/ 28309 w 1003915"/>
                  <a:gd name="connsiteY14" fmla="*/ 448625 h 646270"/>
                  <a:gd name="connsiteX15" fmla="*/ 73 w 1003915"/>
                  <a:gd name="connsiteY15" fmla="*/ 371449 h 646270"/>
                  <a:gd name="connsiteX16" fmla="*/ 28936 w 1003915"/>
                  <a:gd name="connsiteY16" fmla="*/ 359527 h 646270"/>
                  <a:gd name="connsiteX17" fmla="*/ 372150 w 1003915"/>
                  <a:gd name="connsiteY17" fmla="*/ 277332 h 646270"/>
                  <a:gd name="connsiteX18" fmla="*/ 602423 w 1003915"/>
                  <a:gd name="connsiteY18" fmla="*/ 195764 h 646270"/>
                  <a:gd name="connsiteX19" fmla="*/ 566031 w 1003915"/>
                  <a:gd name="connsiteY19" fmla="*/ 167529 h 646270"/>
                  <a:gd name="connsiteX20" fmla="*/ 369012 w 1003915"/>
                  <a:gd name="connsiteY20" fmla="*/ 55215 h 646270"/>
                  <a:gd name="connsiteX21" fmla="*/ 348307 w 1003915"/>
                  <a:gd name="connsiteY21" fmla="*/ 36392 h 646270"/>
                  <a:gd name="connsiteX22" fmla="*/ 428620 w 1003915"/>
                  <a:gd name="connsiteY22" fmla="*/ 0 h 646270"/>
                  <a:gd name="connsiteX23" fmla="*/ 669559 w 1003915"/>
                  <a:gd name="connsiteY23" fmla="*/ 131764 h 646270"/>
                  <a:gd name="connsiteX24" fmla="*/ 731677 w 1003915"/>
                  <a:gd name="connsiteY24" fmla="*/ 205803 h 646270"/>
                  <a:gd name="connsiteX25" fmla="*/ 746736 w 1003915"/>
                  <a:gd name="connsiteY25" fmla="*/ 221489 h 646270"/>
                  <a:gd name="connsiteX26" fmla="*/ 779363 w 1003915"/>
                  <a:gd name="connsiteY26" fmla="*/ 197646 h 646270"/>
                  <a:gd name="connsiteX27" fmla="*/ 783127 w 1003915"/>
                  <a:gd name="connsiteY27" fmla="*/ 168783 h 646270"/>
                  <a:gd name="connsiteX28" fmla="*/ 945009 w 1003915"/>
                  <a:gd name="connsiteY28" fmla="*/ 116078 h 646270"/>
                  <a:gd name="connsiteX29" fmla="*/ 997715 w 1003915"/>
                  <a:gd name="connsiteY29" fmla="*/ 293646 h 646270"/>
                  <a:gd name="connsiteX30" fmla="*/ 850892 w 1003915"/>
                  <a:gd name="connsiteY30" fmla="*/ 345096 h 646270"/>
                  <a:gd name="connsiteX31" fmla="*/ 815128 w 1003915"/>
                  <a:gd name="connsiteY31" fmla="*/ 309332 h 646270"/>
                  <a:gd name="connsiteX32" fmla="*/ 791284 w 1003915"/>
                  <a:gd name="connsiteY32" fmla="*/ 301175 h 646270"/>
                  <a:gd name="connsiteX33" fmla="*/ 774971 w 1003915"/>
                  <a:gd name="connsiteY33" fmla="*/ 333802 h 646270"/>
                  <a:gd name="connsiteX34" fmla="*/ 770578 w 1003915"/>
                  <a:gd name="connsiteY34" fmla="*/ 398429 h 646270"/>
                  <a:gd name="connsiteX35" fmla="*/ 648227 w 1003915"/>
                  <a:gd name="connsiteY35" fmla="*/ 633094 h 64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3915" h="646270">
                    <a:moveTo>
                      <a:pt x="648227" y="633094"/>
                    </a:moveTo>
                    <a:cubicBezTo>
                      <a:pt x="620619" y="638114"/>
                      <a:pt x="593011" y="643134"/>
                      <a:pt x="566031" y="648781"/>
                    </a:cubicBezTo>
                    <a:cubicBezTo>
                      <a:pt x="562266" y="638114"/>
                      <a:pt x="570423" y="629957"/>
                      <a:pt x="574188" y="621800"/>
                    </a:cubicBezTo>
                    <a:cubicBezTo>
                      <a:pt x="608070" y="550899"/>
                      <a:pt x="646344" y="482507"/>
                      <a:pt x="678344" y="405959"/>
                    </a:cubicBezTo>
                    <a:cubicBezTo>
                      <a:pt x="631913" y="418508"/>
                      <a:pt x="590501" y="432311"/>
                      <a:pt x="547835" y="444233"/>
                    </a:cubicBezTo>
                    <a:cubicBezTo>
                      <a:pt x="442424" y="473723"/>
                      <a:pt x="346424" y="527056"/>
                      <a:pt x="246032" y="568467"/>
                    </a:cubicBezTo>
                    <a:cubicBezTo>
                      <a:pt x="202111" y="586663"/>
                      <a:pt x="158818" y="604232"/>
                      <a:pt x="114896" y="623055"/>
                    </a:cubicBezTo>
                    <a:cubicBezTo>
                      <a:pt x="107367" y="626193"/>
                      <a:pt x="99837" y="629330"/>
                      <a:pt x="91681" y="627447"/>
                    </a:cubicBezTo>
                    <a:cubicBezTo>
                      <a:pt x="69720" y="607997"/>
                      <a:pt x="68465" y="580389"/>
                      <a:pt x="64073" y="554036"/>
                    </a:cubicBezTo>
                    <a:cubicBezTo>
                      <a:pt x="67838" y="545879"/>
                      <a:pt x="74739" y="542115"/>
                      <a:pt x="81642" y="538350"/>
                    </a:cubicBezTo>
                    <a:cubicBezTo>
                      <a:pt x="160072" y="499448"/>
                      <a:pt x="235366" y="455527"/>
                      <a:pt x="311287" y="412233"/>
                    </a:cubicBezTo>
                    <a:cubicBezTo>
                      <a:pt x="320072" y="407213"/>
                      <a:pt x="328856" y="404076"/>
                      <a:pt x="333875" y="401566"/>
                    </a:cubicBezTo>
                    <a:cubicBezTo>
                      <a:pt x="274895" y="414115"/>
                      <a:pt x="210268" y="419762"/>
                      <a:pt x="146269" y="431684"/>
                    </a:cubicBezTo>
                    <a:cubicBezTo>
                      <a:pt x="117406" y="436703"/>
                      <a:pt x="88543" y="442350"/>
                      <a:pt x="59681" y="447370"/>
                    </a:cubicBezTo>
                    <a:cubicBezTo>
                      <a:pt x="49014" y="449252"/>
                      <a:pt x="38975" y="453017"/>
                      <a:pt x="28309" y="448625"/>
                    </a:cubicBezTo>
                    <a:cubicBezTo>
                      <a:pt x="13877" y="424782"/>
                      <a:pt x="-1182" y="400939"/>
                      <a:pt x="73" y="371449"/>
                    </a:cubicBezTo>
                    <a:cubicBezTo>
                      <a:pt x="8230" y="363292"/>
                      <a:pt x="18897" y="362037"/>
                      <a:pt x="28936" y="359527"/>
                    </a:cubicBezTo>
                    <a:cubicBezTo>
                      <a:pt x="142504" y="328782"/>
                      <a:pt x="257327" y="303057"/>
                      <a:pt x="372150" y="277332"/>
                    </a:cubicBezTo>
                    <a:cubicBezTo>
                      <a:pt x="451208" y="259763"/>
                      <a:pt x="523992" y="222116"/>
                      <a:pt x="602423" y="195764"/>
                    </a:cubicBezTo>
                    <a:cubicBezTo>
                      <a:pt x="591129" y="180705"/>
                      <a:pt x="577952" y="174430"/>
                      <a:pt x="566031" y="167529"/>
                    </a:cubicBezTo>
                    <a:cubicBezTo>
                      <a:pt x="500149" y="129882"/>
                      <a:pt x="436149" y="89725"/>
                      <a:pt x="369012" y="55215"/>
                    </a:cubicBezTo>
                    <a:cubicBezTo>
                      <a:pt x="360856" y="50823"/>
                      <a:pt x="350189" y="47686"/>
                      <a:pt x="348307" y="36392"/>
                    </a:cubicBezTo>
                    <a:cubicBezTo>
                      <a:pt x="371522" y="16314"/>
                      <a:pt x="397248" y="2510"/>
                      <a:pt x="428620" y="0"/>
                    </a:cubicBezTo>
                    <a:cubicBezTo>
                      <a:pt x="510188" y="41412"/>
                      <a:pt x="590501" y="85333"/>
                      <a:pt x="669559" y="131764"/>
                    </a:cubicBezTo>
                    <a:cubicBezTo>
                      <a:pt x="699677" y="149960"/>
                      <a:pt x="724147" y="169411"/>
                      <a:pt x="731677" y="205803"/>
                    </a:cubicBezTo>
                    <a:cubicBezTo>
                      <a:pt x="732932" y="212077"/>
                      <a:pt x="732932" y="227764"/>
                      <a:pt x="746736" y="221489"/>
                    </a:cubicBezTo>
                    <a:cubicBezTo>
                      <a:pt x="758657" y="215842"/>
                      <a:pt x="779363" y="220862"/>
                      <a:pt x="779363" y="197646"/>
                    </a:cubicBezTo>
                    <a:cubicBezTo>
                      <a:pt x="779363" y="188234"/>
                      <a:pt x="780618" y="178195"/>
                      <a:pt x="783127" y="168783"/>
                    </a:cubicBezTo>
                    <a:cubicBezTo>
                      <a:pt x="802579" y="81568"/>
                      <a:pt x="880382" y="55215"/>
                      <a:pt x="945009" y="116078"/>
                    </a:cubicBezTo>
                    <a:cubicBezTo>
                      <a:pt x="995832" y="163764"/>
                      <a:pt x="1015283" y="224626"/>
                      <a:pt x="997715" y="293646"/>
                    </a:cubicBezTo>
                    <a:cubicBezTo>
                      <a:pt x="979519" y="363292"/>
                      <a:pt x="909245" y="387135"/>
                      <a:pt x="850892" y="345096"/>
                    </a:cubicBezTo>
                    <a:cubicBezTo>
                      <a:pt x="837088" y="335057"/>
                      <a:pt x="824539" y="323135"/>
                      <a:pt x="815128" y="309332"/>
                    </a:cubicBezTo>
                    <a:cubicBezTo>
                      <a:pt x="808853" y="299292"/>
                      <a:pt x="803206" y="298665"/>
                      <a:pt x="791284" y="301175"/>
                    </a:cubicBezTo>
                    <a:cubicBezTo>
                      <a:pt x="769951" y="306194"/>
                      <a:pt x="764932" y="315606"/>
                      <a:pt x="774971" y="333802"/>
                    </a:cubicBezTo>
                    <a:cubicBezTo>
                      <a:pt x="787520" y="356390"/>
                      <a:pt x="781245" y="376468"/>
                      <a:pt x="770578" y="398429"/>
                    </a:cubicBezTo>
                    <a:cubicBezTo>
                      <a:pt x="732304" y="476860"/>
                      <a:pt x="694657" y="557173"/>
                      <a:pt x="648227" y="633094"/>
                    </a:cubicBezTo>
                    <a:close/>
                  </a:path>
                </a:pathLst>
              </a:custGeom>
              <a:solidFill>
                <a:schemeClr val="accent2"/>
              </a:solidFill>
              <a:ln w="6274" cap="flat">
                <a:noFill/>
                <a:prstDash val="solid"/>
                <a:miter/>
              </a:ln>
            </p:spPr>
            <p:txBody>
              <a:bodyPr rtlCol="0" anchor="ctr"/>
              <a:lstStyle/>
              <a:p>
                <a:endParaRPr lang="en-US"/>
              </a:p>
            </p:txBody>
          </p:sp>
          <p:sp>
            <p:nvSpPr>
              <p:cNvPr id="34" name="Freeform: Shape 31">
                <a:extLst>
                  <a:ext uri="{FF2B5EF4-FFF2-40B4-BE49-F238E27FC236}">
                    <a16:creationId xmlns:a16="http://schemas.microsoft.com/office/drawing/2014/main" id="{D33CB7BD-6E58-45DD-9074-76BAE9C42157}"/>
                  </a:ext>
                </a:extLst>
              </p:cNvPr>
              <p:cNvSpPr/>
              <p:nvPr/>
            </p:nvSpPr>
            <p:spPr>
              <a:xfrm>
                <a:off x="7293170" y="497540"/>
                <a:ext cx="734113" cy="928622"/>
              </a:xfrm>
              <a:custGeom>
                <a:avLst/>
                <a:gdLst>
                  <a:gd name="connsiteX0" fmla="*/ 102274 w 734113"/>
                  <a:gd name="connsiteY0" fmla="*/ 232181 h 928622"/>
                  <a:gd name="connsiteX1" fmla="*/ 375841 w 734113"/>
                  <a:gd name="connsiteY1" fmla="*/ 185123 h 928622"/>
                  <a:gd name="connsiteX2" fmla="*/ 466193 w 734113"/>
                  <a:gd name="connsiteY2" fmla="*/ 203946 h 928622"/>
                  <a:gd name="connsiteX3" fmla="*/ 487527 w 734113"/>
                  <a:gd name="connsiteY3" fmla="*/ 208966 h 928622"/>
                  <a:gd name="connsiteX4" fmla="*/ 498193 w 734113"/>
                  <a:gd name="connsiteY4" fmla="*/ 167554 h 928622"/>
                  <a:gd name="connsiteX5" fmla="*/ 478115 w 734113"/>
                  <a:gd name="connsiteY5" fmla="*/ 133045 h 928622"/>
                  <a:gd name="connsiteX6" fmla="*/ 565330 w 734113"/>
                  <a:gd name="connsiteY6" fmla="*/ 26 h 928622"/>
                  <a:gd name="connsiteX7" fmla="*/ 725957 w 734113"/>
                  <a:gd name="connsiteY7" fmla="*/ 101672 h 928622"/>
                  <a:gd name="connsiteX8" fmla="*/ 720310 w 734113"/>
                  <a:gd name="connsiteY8" fmla="*/ 202691 h 928622"/>
                  <a:gd name="connsiteX9" fmla="*/ 621801 w 734113"/>
                  <a:gd name="connsiteY9" fmla="*/ 238456 h 928622"/>
                  <a:gd name="connsiteX10" fmla="*/ 595448 w 734113"/>
                  <a:gd name="connsiteY10" fmla="*/ 233436 h 928622"/>
                  <a:gd name="connsiteX11" fmla="*/ 563448 w 734113"/>
                  <a:gd name="connsiteY11" fmla="*/ 255397 h 928622"/>
                  <a:gd name="connsiteX12" fmla="*/ 576624 w 734113"/>
                  <a:gd name="connsiteY12" fmla="*/ 274848 h 928622"/>
                  <a:gd name="connsiteX13" fmla="*/ 616781 w 734113"/>
                  <a:gd name="connsiteY13" fmla="*/ 330691 h 928622"/>
                  <a:gd name="connsiteX14" fmla="*/ 667604 w 734113"/>
                  <a:gd name="connsiteY14" fmla="*/ 589826 h 928622"/>
                  <a:gd name="connsiteX15" fmla="*/ 610506 w 734113"/>
                  <a:gd name="connsiteY15" fmla="*/ 653199 h 928622"/>
                  <a:gd name="connsiteX16" fmla="*/ 589801 w 734113"/>
                  <a:gd name="connsiteY16" fmla="*/ 565356 h 928622"/>
                  <a:gd name="connsiteX17" fmla="*/ 549016 w 734113"/>
                  <a:gd name="connsiteY17" fmla="*/ 394690 h 928622"/>
                  <a:gd name="connsiteX18" fmla="*/ 424782 w 734113"/>
                  <a:gd name="connsiteY18" fmla="*/ 579787 h 928622"/>
                  <a:gd name="connsiteX19" fmla="*/ 248469 w 734113"/>
                  <a:gd name="connsiteY19" fmla="*/ 909825 h 928622"/>
                  <a:gd name="connsiteX20" fmla="*/ 228391 w 734113"/>
                  <a:gd name="connsiteY20" fmla="*/ 934295 h 928622"/>
                  <a:gd name="connsiteX21" fmla="*/ 164391 w 734113"/>
                  <a:gd name="connsiteY21" fmla="*/ 891001 h 928622"/>
                  <a:gd name="connsiteX22" fmla="*/ 193881 w 734113"/>
                  <a:gd name="connsiteY22" fmla="*/ 811315 h 928622"/>
                  <a:gd name="connsiteX23" fmla="*/ 281724 w 734113"/>
                  <a:gd name="connsiteY23" fmla="*/ 599866 h 928622"/>
                  <a:gd name="connsiteX24" fmla="*/ 280469 w 734113"/>
                  <a:gd name="connsiteY24" fmla="*/ 599238 h 928622"/>
                  <a:gd name="connsiteX25" fmla="*/ 281096 w 734113"/>
                  <a:gd name="connsiteY25" fmla="*/ 601748 h 928622"/>
                  <a:gd name="connsiteX26" fmla="*/ 210195 w 734113"/>
                  <a:gd name="connsiteY26" fmla="*/ 681434 h 928622"/>
                  <a:gd name="connsiteX27" fmla="*/ 97254 w 734113"/>
                  <a:gd name="connsiteY27" fmla="*/ 806296 h 928622"/>
                  <a:gd name="connsiteX28" fmla="*/ 70901 w 734113"/>
                  <a:gd name="connsiteY28" fmla="*/ 828884 h 928622"/>
                  <a:gd name="connsiteX29" fmla="*/ 0 w 734113"/>
                  <a:gd name="connsiteY29" fmla="*/ 788727 h 928622"/>
                  <a:gd name="connsiteX30" fmla="*/ 16941 w 734113"/>
                  <a:gd name="connsiteY30" fmla="*/ 759237 h 928622"/>
                  <a:gd name="connsiteX31" fmla="*/ 236548 w 734113"/>
                  <a:gd name="connsiteY31" fmla="*/ 476886 h 928622"/>
                  <a:gd name="connsiteX32" fmla="*/ 356390 w 734113"/>
                  <a:gd name="connsiteY32" fmla="*/ 281122 h 928622"/>
                  <a:gd name="connsiteX33" fmla="*/ 354508 w 734113"/>
                  <a:gd name="connsiteY33" fmla="*/ 274220 h 928622"/>
                  <a:gd name="connsiteX34" fmla="*/ 232156 w 734113"/>
                  <a:gd name="connsiteY34" fmla="*/ 289279 h 928622"/>
                  <a:gd name="connsiteX35" fmla="*/ 84705 w 734113"/>
                  <a:gd name="connsiteY35" fmla="*/ 313750 h 928622"/>
                  <a:gd name="connsiteX36" fmla="*/ 66510 w 734113"/>
                  <a:gd name="connsiteY36" fmla="*/ 313122 h 928622"/>
                  <a:gd name="connsiteX37" fmla="*/ 102274 w 734113"/>
                  <a:gd name="connsiteY37" fmla="*/ 232181 h 92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34113" h="928622">
                    <a:moveTo>
                      <a:pt x="102274" y="232181"/>
                    </a:moveTo>
                    <a:cubicBezTo>
                      <a:pt x="192626" y="213985"/>
                      <a:pt x="284234" y="197672"/>
                      <a:pt x="375841" y="185123"/>
                    </a:cubicBezTo>
                    <a:cubicBezTo>
                      <a:pt x="409723" y="180731"/>
                      <a:pt x="438586" y="183240"/>
                      <a:pt x="466193" y="203946"/>
                    </a:cubicBezTo>
                    <a:cubicBezTo>
                      <a:pt x="471841" y="208338"/>
                      <a:pt x="480625" y="221515"/>
                      <a:pt x="487527" y="208966"/>
                    </a:cubicBezTo>
                    <a:cubicBezTo>
                      <a:pt x="494428" y="197044"/>
                      <a:pt x="513880" y="187005"/>
                      <a:pt x="498193" y="167554"/>
                    </a:cubicBezTo>
                    <a:cubicBezTo>
                      <a:pt x="490037" y="157515"/>
                      <a:pt x="483135" y="145594"/>
                      <a:pt x="478115" y="133045"/>
                    </a:cubicBezTo>
                    <a:cubicBezTo>
                      <a:pt x="449253" y="63398"/>
                      <a:pt x="490037" y="1908"/>
                      <a:pt x="565330" y="26"/>
                    </a:cubicBezTo>
                    <a:cubicBezTo>
                      <a:pt x="629330" y="-1229"/>
                      <a:pt x="700232" y="43320"/>
                      <a:pt x="725957" y="101672"/>
                    </a:cubicBezTo>
                    <a:cubicBezTo>
                      <a:pt x="741643" y="136182"/>
                      <a:pt x="744780" y="171319"/>
                      <a:pt x="720310" y="202691"/>
                    </a:cubicBezTo>
                    <a:cubicBezTo>
                      <a:pt x="695839" y="234691"/>
                      <a:pt x="660075" y="241593"/>
                      <a:pt x="621801" y="238456"/>
                    </a:cubicBezTo>
                    <a:cubicBezTo>
                      <a:pt x="613016" y="237828"/>
                      <a:pt x="603604" y="237201"/>
                      <a:pt x="595448" y="233436"/>
                    </a:cubicBezTo>
                    <a:cubicBezTo>
                      <a:pt x="572232" y="222770"/>
                      <a:pt x="570977" y="244730"/>
                      <a:pt x="563448" y="255397"/>
                    </a:cubicBezTo>
                    <a:cubicBezTo>
                      <a:pt x="553409" y="269201"/>
                      <a:pt x="570350" y="271083"/>
                      <a:pt x="576624" y="274848"/>
                    </a:cubicBezTo>
                    <a:cubicBezTo>
                      <a:pt x="599212" y="287397"/>
                      <a:pt x="611134" y="304965"/>
                      <a:pt x="616781" y="330691"/>
                    </a:cubicBezTo>
                    <a:cubicBezTo>
                      <a:pt x="635604" y="416651"/>
                      <a:pt x="655683" y="502611"/>
                      <a:pt x="667604" y="589826"/>
                    </a:cubicBezTo>
                    <a:cubicBezTo>
                      <a:pt x="656310" y="617434"/>
                      <a:pt x="644389" y="645042"/>
                      <a:pt x="610506" y="653199"/>
                    </a:cubicBezTo>
                    <a:cubicBezTo>
                      <a:pt x="597330" y="625591"/>
                      <a:pt x="596075" y="594846"/>
                      <a:pt x="589801" y="565356"/>
                    </a:cubicBezTo>
                    <a:cubicBezTo>
                      <a:pt x="577252" y="510141"/>
                      <a:pt x="566585" y="454298"/>
                      <a:pt x="549016" y="394690"/>
                    </a:cubicBezTo>
                    <a:cubicBezTo>
                      <a:pt x="505723" y="458690"/>
                      <a:pt x="459919" y="515788"/>
                      <a:pt x="424782" y="579787"/>
                    </a:cubicBezTo>
                    <a:cubicBezTo>
                      <a:pt x="365174" y="688963"/>
                      <a:pt x="308704" y="800649"/>
                      <a:pt x="248469" y="909825"/>
                    </a:cubicBezTo>
                    <a:cubicBezTo>
                      <a:pt x="243450" y="919236"/>
                      <a:pt x="239058" y="929275"/>
                      <a:pt x="228391" y="934295"/>
                    </a:cubicBezTo>
                    <a:cubicBezTo>
                      <a:pt x="199528" y="930530"/>
                      <a:pt x="180077" y="912962"/>
                      <a:pt x="164391" y="891001"/>
                    </a:cubicBezTo>
                    <a:cubicBezTo>
                      <a:pt x="166274" y="861511"/>
                      <a:pt x="182587" y="837668"/>
                      <a:pt x="193881" y="811315"/>
                    </a:cubicBezTo>
                    <a:cubicBezTo>
                      <a:pt x="223999" y="741041"/>
                      <a:pt x="249097" y="668885"/>
                      <a:pt x="281724" y="599866"/>
                    </a:cubicBezTo>
                    <a:cubicBezTo>
                      <a:pt x="282979" y="596728"/>
                      <a:pt x="276705" y="599238"/>
                      <a:pt x="280469" y="599238"/>
                    </a:cubicBezTo>
                    <a:cubicBezTo>
                      <a:pt x="281724" y="599238"/>
                      <a:pt x="282351" y="599866"/>
                      <a:pt x="281096" y="601748"/>
                    </a:cubicBezTo>
                    <a:cubicBezTo>
                      <a:pt x="261646" y="631865"/>
                      <a:pt x="234038" y="655081"/>
                      <a:pt x="210195" y="681434"/>
                    </a:cubicBezTo>
                    <a:cubicBezTo>
                      <a:pt x="172548" y="722845"/>
                      <a:pt x="133646" y="763002"/>
                      <a:pt x="97254" y="806296"/>
                    </a:cubicBezTo>
                    <a:cubicBezTo>
                      <a:pt x="89725" y="815080"/>
                      <a:pt x="82196" y="823864"/>
                      <a:pt x="70901" y="828884"/>
                    </a:cubicBezTo>
                    <a:cubicBezTo>
                      <a:pt x="40784" y="827002"/>
                      <a:pt x="16941" y="814453"/>
                      <a:pt x="0" y="788727"/>
                    </a:cubicBezTo>
                    <a:cubicBezTo>
                      <a:pt x="1255" y="776178"/>
                      <a:pt x="10039" y="768021"/>
                      <a:pt x="16941" y="759237"/>
                    </a:cubicBezTo>
                    <a:cubicBezTo>
                      <a:pt x="87215" y="662610"/>
                      <a:pt x="163136" y="571003"/>
                      <a:pt x="236548" y="476886"/>
                    </a:cubicBezTo>
                    <a:cubicBezTo>
                      <a:pt x="283606" y="416651"/>
                      <a:pt x="316861" y="347004"/>
                      <a:pt x="356390" y="281122"/>
                    </a:cubicBezTo>
                    <a:cubicBezTo>
                      <a:pt x="357018" y="279867"/>
                      <a:pt x="357018" y="277985"/>
                      <a:pt x="354508" y="274220"/>
                    </a:cubicBezTo>
                    <a:cubicBezTo>
                      <a:pt x="313724" y="276103"/>
                      <a:pt x="272940" y="283632"/>
                      <a:pt x="232156" y="289279"/>
                    </a:cubicBezTo>
                    <a:cubicBezTo>
                      <a:pt x="182587" y="296181"/>
                      <a:pt x="133646" y="302456"/>
                      <a:pt x="84705" y="313750"/>
                    </a:cubicBezTo>
                    <a:cubicBezTo>
                      <a:pt x="78431" y="315004"/>
                      <a:pt x="72156" y="316259"/>
                      <a:pt x="66510" y="313122"/>
                    </a:cubicBezTo>
                    <a:cubicBezTo>
                      <a:pt x="63372" y="279240"/>
                      <a:pt x="81568" y="255397"/>
                      <a:pt x="102274" y="232181"/>
                    </a:cubicBezTo>
                    <a:close/>
                  </a:path>
                </a:pathLst>
              </a:custGeom>
              <a:solidFill>
                <a:schemeClr val="accent3"/>
              </a:solidFill>
              <a:ln w="6274" cap="flat">
                <a:noFill/>
                <a:prstDash val="solid"/>
                <a:miter/>
              </a:ln>
            </p:spPr>
            <p:txBody>
              <a:bodyPr rtlCol="0" anchor="ctr"/>
              <a:lstStyle/>
              <a:p>
                <a:endParaRPr lang="en-US"/>
              </a:p>
            </p:txBody>
          </p:sp>
          <p:sp>
            <p:nvSpPr>
              <p:cNvPr id="35" name="Freeform: Shape 32">
                <a:extLst>
                  <a:ext uri="{FF2B5EF4-FFF2-40B4-BE49-F238E27FC236}">
                    <a16:creationId xmlns:a16="http://schemas.microsoft.com/office/drawing/2014/main" id="{60190CAA-1AB9-44BF-A62C-BF3192F6F6EB}"/>
                  </a:ext>
                </a:extLst>
              </p:cNvPr>
              <p:cNvSpPr/>
              <p:nvPr/>
            </p:nvSpPr>
            <p:spPr>
              <a:xfrm>
                <a:off x="7739285" y="963493"/>
                <a:ext cx="859603" cy="834505"/>
              </a:xfrm>
              <a:custGeom>
                <a:avLst/>
                <a:gdLst>
                  <a:gd name="connsiteX0" fmla="*/ 166901 w 859602"/>
                  <a:gd name="connsiteY0" fmla="*/ 190382 h 834505"/>
                  <a:gd name="connsiteX1" fmla="*/ 220861 w 859602"/>
                  <a:gd name="connsiteY1" fmla="*/ 124500 h 834505"/>
                  <a:gd name="connsiteX2" fmla="*/ 514507 w 859602"/>
                  <a:gd name="connsiteY2" fmla="*/ 140187 h 834505"/>
                  <a:gd name="connsiteX3" fmla="*/ 584153 w 859602"/>
                  <a:gd name="connsiteY3" fmla="*/ 179088 h 834505"/>
                  <a:gd name="connsiteX4" fmla="*/ 604859 w 859602"/>
                  <a:gd name="connsiteY4" fmla="*/ 185990 h 834505"/>
                  <a:gd name="connsiteX5" fmla="*/ 623055 w 859602"/>
                  <a:gd name="connsiteY5" fmla="*/ 152108 h 834505"/>
                  <a:gd name="connsiteX6" fmla="*/ 609251 w 859602"/>
                  <a:gd name="connsiteY6" fmla="*/ 98148 h 834505"/>
                  <a:gd name="connsiteX7" fmla="*/ 710270 w 859602"/>
                  <a:gd name="connsiteY7" fmla="*/ 266 h 834505"/>
                  <a:gd name="connsiteX8" fmla="*/ 862113 w 859602"/>
                  <a:gd name="connsiteY8" fmla="*/ 153363 h 834505"/>
                  <a:gd name="connsiteX9" fmla="*/ 742270 w 859602"/>
                  <a:gd name="connsiteY9" fmla="*/ 250617 h 834505"/>
                  <a:gd name="connsiteX10" fmla="*/ 702741 w 859602"/>
                  <a:gd name="connsiteY10" fmla="*/ 235559 h 834505"/>
                  <a:gd name="connsiteX11" fmla="*/ 681408 w 859602"/>
                  <a:gd name="connsiteY11" fmla="*/ 236814 h 834505"/>
                  <a:gd name="connsiteX12" fmla="*/ 678271 w 859602"/>
                  <a:gd name="connsiteY12" fmla="*/ 275088 h 834505"/>
                  <a:gd name="connsiteX13" fmla="*/ 702113 w 859602"/>
                  <a:gd name="connsiteY13" fmla="*/ 332813 h 834505"/>
                  <a:gd name="connsiteX14" fmla="*/ 695839 w 859602"/>
                  <a:gd name="connsiteY14" fmla="*/ 600106 h 834505"/>
                  <a:gd name="connsiteX15" fmla="*/ 637486 w 859602"/>
                  <a:gd name="connsiteY15" fmla="*/ 651556 h 834505"/>
                  <a:gd name="connsiteX16" fmla="*/ 625565 w 859602"/>
                  <a:gd name="connsiteY16" fmla="*/ 649674 h 834505"/>
                  <a:gd name="connsiteX17" fmla="*/ 625565 w 859602"/>
                  <a:gd name="connsiteY17" fmla="*/ 417518 h 834505"/>
                  <a:gd name="connsiteX18" fmla="*/ 621800 w 859602"/>
                  <a:gd name="connsiteY18" fmla="*/ 386773 h 834505"/>
                  <a:gd name="connsiteX19" fmla="*/ 582898 w 859602"/>
                  <a:gd name="connsiteY19" fmla="*/ 418773 h 834505"/>
                  <a:gd name="connsiteX20" fmla="*/ 360155 w 859602"/>
                  <a:gd name="connsiteY20" fmla="*/ 653439 h 834505"/>
                  <a:gd name="connsiteX21" fmla="*/ 208312 w 859602"/>
                  <a:gd name="connsiteY21" fmla="*/ 825987 h 834505"/>
                  <a:gd name="connsiteX22" fmla="*/ 195763 w 859602"/>
                  <a:gd name="connsiteY22" fmla="*/ 836026 h 834505"/>
                  <a:gd name="connsiteX23" fmla="*/ 137411 w 859602"/>
                  <a:gd name="connsiteY23" fmla="*/ 780810 h 834505"/>
                  <a:gd name="connsiteX24" fmla="*/ 141803 w 859602"/>
                  <a:gd name="connsiteY24" fmla="*/ 768261 h 834505"/>
                  <a:gd name="connsiteX25" fmla="*/ 314351 w 859602"/>
                  <a:gd name="connsiteY25" fmla="*/ 526067 h 834505"/>
                  <a:gd name="connsiteX26" fmla="*/ 314351 w 859602"/>
                  <a:gd name="connsiteY26" fmla="*/ 527322 h 834505"/>
                  <a:gd name="connsiteX27" fmla="*/ 65254 w 859602"/>
                  <a:gd name="connsiteY27" fmla="*/ 701125 h 834505"/>
                  <a:gd name="connsiteX28" fmla="*/ 60235 w 859602"/>
                  <a:gd name="connsiteY28" fmla="*/ 702380 h 834505"/>
                  <a:gd name="connsiteX29" fmla="*/ 0 w 859602"/>
                  <a:gd name="connsiteY29" fmla="*/ 644027 h 834505"/>
                  <a:gd name="connsiteX30" fmla="*/ 87215 w 859602"/>
                  <a:gd name="connsiteY30" fmla="*/ 566223 h 834505"/>
                  <a:gd name="connsiteX31" fmla="*/ 295528 w 859602"/>
                  <a:gd name="connsiteY31" fmla="*/ 399322 h 834505"/>
                  <a:gd name="connsiteX32" fmla="*/ 454899 w 859602"/>
                  <a:gd name="connsiteY32" fmla="*/ 238068 h 834505"/>
                  <a:gd name="connsiteX33" fmla="*/ 459919 w 859602"/>
                  <a:gd name="connsiteY33" fmla="*/ 224265 h 834505"/>
                  <a:gd name="connsiteX34" fmla="*/ 445488 w 859602"/>
                  <a:gd name="connsiteY34" fmla="*/ 219245 h 834505"/>
                  <a:gd name="connsiteX35" fmla="*/ 328782 w 859602"/>
                  <a:gd name="connsiteY35" fmla="*/ 209206 h 834505"/>
                  <a:gd name="connsiteX36" fmla="*/ 195763 w 859602"/>
                  <a:gd name="connsiteY36" fmla="*/ 202304 h 834505"/>
                  <a:gd name="connsiteX37" fmla="*/ 166901 w 859602"/>
                  <a:gd name="connsiteY37" fmla="*/ 190382 h 83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59602" h="834505">
                    <a:moveTo>
                      <a:pt x="166901" y="190382"/>
                    </a:moveTo>
                    <a:cubicBezTo>
                      <a:pt x="185097" y="168422"/>
                      <a:pt x="203293" y="146461"/>
                      <a:pt x="220861" y="124500"/>
                    </a:cubicBezTo>
                    <a:cubicBezTo>
                      <a:pt x="318743" y="125128"/>
                      <a:pt x="416625" y="132657"/>
                      <a:pt x="514507" y="140187"/>
                    </a:cubicBezTo>
                    <a:cubicBezTo>
                      <a:pt x="545252" y="142696"/>
                      <a:pt x="564703" y="159637"/>
                      <a:pt x="584153" y="179088"/>
                    </a:cubicBezTo>
                    <a:cubicBezTo>
                      <a:pt x="589173" y="184108"/>
                      <a:pt x="595447" y="197284"/>
                      <a:pt x="604859" y="185990"/>
                    </a:cubicBezTo>
                    <a:cubicBezTo>
                      <a:pt x="613016" y="176579"/>
                      <a:pt x="632467" y="172186"/>
                      <a:pt x="623055" y="152108"/>
                    </a:cubicBezTo>
                    <a:cubicBezTo>
                      <a:pt x="615526" y="135167"/>
                      <a:pt x="609251" y="117599"/>
                      <a:pt x="609251" y="98148"/>
                    </a:cubicBezTo>
                    <a:cubicBezTo>
                      <a:pt x="607369" y="32893"/>
                      <a:pt x="645016" y="-3499"/>
                      <a:pt x="710270" y="266"/>
                    </a:cubicBezTo>
                    <a:cubicBezTo>
                      <a:pt x="783054" y="4658"/>
                      <a:pt x="858348" y="80579"/>
                      <a:pt x="862113" y="153363"/>
                    </a:cubicBezTo>
                    <a:cubicBezTo>
                      <a:pt x="865877" y="224892"/>
                      <a:pt x="811917" y="268186"/>
                      <a:pt x="742270" y="250617"/>
                    </a:cubicBezTo>
                    <a:cubicBezTo>
                      <a:pt x="728466" y="246853"/>
                      <a:pt x="715290" y="241833"/>
                      <a:pt x="702741" y="235559"/>
                    </a:cubicBezTo>
                    <a:cubicBezTo>
                      <a:pt x="694584" y="231166"/>
                      <a:pt x="689564" y="230539"/>
                      <a:pt x="681408" y="236814"/>
                    </a:cubicBezTo>
                    <a:cubicBezTo>
                      <a:pt x="666349" y="249362"/>
                      <a:pt x="657565" y="260029"/>
                      <a:pt x="678271" y="275088"/>
                    </a:cubicBezTo>
                    <a:cubicBezTo>
                      <a:pt x="697721" y="289519"/>
                      <a:pt x="702741" y="308343"/>
                      <a:pt x="702113" y="332813"/>
                    </a:cubicBezTo>
                    <a:cubicBezTo>
                      <a:pt x="700858" y="421911"/>
                      <a:pt x="703368" y="511008"/>
                      <a:pt x="695839" y="600106"/>
                    </a:cubicBezTo>
                    <a:cubicBezTo>
                      <a:pt x="682035" y="623321"/>
                      <a:pt x="657565" y="635243"/>
                      <a:pt x="637486" y="651556"/>
                    </a:cubicBezTo>
                    <a:cubicBezTo>
                      <a:pt x="633722" y="654066"/>
                      <a:pt x="628702" y="652811"/>
                      <a:pt x="625565" y="649674"/>
                    </a:cubicBezTo>
                    <a:cubicBezTo>
                      <a:pt x="625565" y="572498"/>
                      <a:pt x="625565" y="494694"/>
                      <a:pt x="625565" y="417518"/>
                    </a:cubicBezTo>
                    <a:cubicBezTo>
                      <a:pt x="625565" y="408107"/>
                      <a:pt x="628075" y="398068"/>
                      <a:pt x="621800" y="386773"/>
                    </a:cubicBezTo>
                    <a:cubicBezTo>
                      <a:pt x="607996" y="396813"/>
                      <a:pt x="594820" y="407479"/>
                      <a:pt x="582898" y="418773"/>
                    </a:cubicBezTo>
                    <a:cubicBezTo>
                      <a:pt x="502585" y="490930"/>
                      <a:pt x="428547" y="569361"/>
                      <a:pt x="360155" y="653439"/>
                    </a:cubicBezTo>
                    <a:cubicBezTo>
                      <a:pt x="311841" y="713046"/>
                      <a:pt x="260391" y="770144"/>
                      <a:pt x="208312" y="825987"/>
                    </a:cubicBezTo>
                    <a:cubicBezTo>
                      <a:pt x="204548" y="829751"/>
                      <a:pt x="200783" y="834143"/>
                      <a:pt x="195763" y="836026"/>
                    </a:cubicBezTo>
                    <a:cubicBezTo>
                      <a:pt x="163136" y="831634"/>
                      <a:pt x="148077" y="808418"/>
                      <a:pt x="137411" y="780810"/>
                    </a:cubicBezTo>
                    <a:cubicBezTo>
                      <a:pt x="138038" y="776418"/>
                      <a:pt x="139293" y="772026"/>
                      <a:pt x="141803" y="768261"/>
                    </a:cubicBezTo>
                    <a:cubicBezTo>
                      <a:pt x="201410" y="687948"/>
                      <a:pt x="257881" y="604498"/>
                      <a:pt x="314351" y="526067"/>
                    </a:cubicBezTo>
                    <a:cubicBezTo>
                      <a:pt x="316861" y="524812"/>
                      <a:pt x="315606" y="526067"/>
                      <a:pt x="314351" y="527322"/>
                    </a:cubicBezTo>
                    <a:cubicBezTo>
                      <a:pt x="231528" y="585674"/>
                      <a:pt x="148077" y="642772"/>
                      <a:pt x="65254" y="701125"/>
                    </a:cubicBezTo>
                    <a:cubicBezTo>
                      <a:pt x="63999" y="702380"/>
                      <a:pt x="62117" y="701752"/>
                      <a:pt x="60235" y="702380"/>
                    </a:cubicBezTo>
                    <a:cubicBezTo>
                      <a:pt x="36392" y="687321"/>
                      <a:pt x="8784" y="675399"/>
                      <a:pt x="0" y="644027"/>
                    </a:cubicBezTo>
                    <a:cubicBezTo>
                      <a:pt x="24470" y="612655"/>
                      <a:pt x="57725" y="591321"/>
                      <a:pt x="87215" y="566223"/>
                    </a:cubicBezTo>
                    <a:cubicBezTo>
                      <a:pt x="154979" y="508498"/>
                      <a:pt x="225253" y="453910"/>
                      <a:pt x="295528" y="399322"/>
                    </a:cubicBezTo>
                    <a:cubicBezTo>
                      <a:pt x="355135" y="352264"/>
                      <a:pt x="400311" y="290147"/>
                      <a:pt x="454899" y="238068"/>
                    </a:cubicBezTo>
                    <a:cubicBezTo>
                      <a:pt x="458664" y="234304"/>
                      <a:pt x="463683" y="230539"/>
                      <a:pt x="459919" y="224265"/>
                    </a:cubicBezTo>
                    <a:cubicBezTo>
                      <a:pt x="456782" y="219245"/>
                      <a:pt x="450507" y="219245"/>
                      <a:pt x="445488" y="219245"/>
                    </a:cubicBezTo>
                    <a:cubicBezTo>
                      <a:pt x="406586" y="216108"/>
                      <a:pt x="367684" y="210461"/>
                      <a:pt x="328782" y="209206"/>
                    </a:cubicBezTo>
                    <a:cubicBezTo>
                      <a:pt x="284234" y="207951"/>
                      <a:pt x="240312" y="200422"/>
                      <a:pt x="195763" y="202304"/>
                    </a:cubicBezTo>
                    <a:cubicBezTo>
                      <a:pt x="185097" y="200422"/>
                      <a:pt x="172548" y="203559"/>
                      <a:pt x="166901" y="190382"/>
                    </a:cubicBezTo>
                    <a:close/>
                  </a:path>
                </a:pathLst>
              </a:custGeom>
              <a:solidFill>
                <a:schemeClr val="accent4"/>
              </a:solidFill>
              <a:ln w="6274" cap="flat">
                <a:noFill/>
                <a:prstDash val="solid"/>
                <a:miter/>
              </a:ln>
            </p:spPr>
            <p:txBody>
              <a:bodyPr rtlCol="0" anchor="ctr"/>
              <a:lstStyle/>
              <a:p>
                <a:endParaRPr lang="en-US"/>
              </a:p>
            </p:txBody>
          </p:sp>
          <p:sp>
            <p:nvSpPr>
              <p:cNvPr id="36" name="Freeform: Shape 33">
                <a:extLst>
                  <a:ext uri="{FF2B5EF4-FFF2-40B4-BE49-F238E27FC236}">
                    <a16:creationId xmlns:a16="http://schemas.microsoft.com/office/drawing/2014/main" id="{EC1AB148-1FF7-4F0D-91FA-F0AC9399038B}"/>
                  </a:ext>
                </a:extLst>
              </p:cNvPr>
              <p:cNvSpPr/>
              <p:nvPr/>
            </p:nvSpPr>
            <p:spPr>
              <a:xfrm>
                <a:off x="6740815" y="175711"/>
                <a:ext cx="652545" cy="985092"/>
              </a:xfrm>
              <a:custGeom>
                <a:avLst/>
                <a:gdLst>
                  <a:gd name="connsiteX0" fmla="*/ 654629 w 652545"/>
                  <a:gd name="connsiteY0" fmla="*/ 554011 h 985092"/>
                  <a:gd name="connsiteX1" fmla="*/ 616982 w 652545"/>
                  <a:gd name="connsiteY1" fmla="*/ 631814 h 985092"/>
                  <a:gd name="connsiteX2" fmla="*/ 604433 w 652545"/>
                  <a:gd name="connsiteY2" fmla="*/ 620520 h 985092"/>
                  <a:gd name="connsiteX3" fmla="*/ 495257 w 652545"/>
                  <a:gd name="connsiteY3" fmla="*/ 390874 h 985092"/>
                  <a:gd name="connsiteX4" fmla="*/ 495885 w 652545"/>
                  <a:gd name="connsiteY4" fmla="*/ 382718 h 985092"/>
                  <a:gd name="connsiteX5" fmla="*/ 456983 w 652545"/>
                  <a:gd name="connsiteY5" fmla="*/ 481854 h 985092"/>
                  <a:gd name="connsiteX6" fmla="*/ 371650 w 652545"/>
                  <a:gd name="connsiteY6" fmla="*/ 757304 h 985092"/>
                  <a:gd name="connsiteX7" fmla="*/ 315180 w 652545"/>
                  <a:gd name="connsiteY7" fmla="*/ 960597 h 985092"/>
                  <a:gd name="connsiteX8" fmla="*/ 305768 w 652545"/>
                  <a:gd name="connsiteY8" fmla="*/ 982557 h 985092"/>
                  <a:gd name="connsiteX9" fmla="*/ 229220 w 652545"/>
                  <a:gd name="connsiteY9" fmla="*/ 960597 h 985092"/>
                  <a:gd name="connsiteX10" fmla="*/ 229220 w 652545"/>
                  <a:gd name="connsiteY10" fmla="*/ 931734 h 985092"/>
                  <a:gd name="connsiteX11" fmla="*/ 274396 w 652545"/>
                  <a:gd name="connsiteY11" fmla="*/ 671343 h 985092"/>
                  <a:gd name="connsiteX12" fmla="*/ 280670 w 652545"/>
                  <a:gd name="connsiteY12" fmla="*/ 650010 h 985092"/>
                  <a:gd name="connsiteX13" fmla="*/ 146396 w 652545"/>
                  <a:gd name="connsiteY13" fmla="*/ 890950 h 985092"/>
                  <a:gd name="connsiteX14" fmla="*/ 121299 w 652545"/>
                  <a:gd name="connsiteY14" fmla="*/ 924205 h 985092"/>
                  <a:gd name="connsiteX15" fmla="*/ 47888 w 652545"/>
                  <a:gd name="connsiteY15" fmla="*/ 896597 h 985092"/>
                  <a:gd name="connsiteX16" fmla="*/ 54789 w 652545"/>
                  <a:gd name="connsiteY16" fmla="*/ 866480 h 985092"/>
                  <a:gd name="connsiteX17" fmla="*/ 211651 w 652545"/>
                  <a:gd name="connsiteY17" fmla="*/ 529540 h 985092"/>
                  <a:gd name="connsiteX18" fmla="*/ 283808 w 652545"/>
                  <a:gd name="connsiteY18" fmla="*/ 316208 h 985092"/>
                  <a:gd name="connsiteX19" fmla="*/ 227965 w 652545"/>
                  <a:gd name="connsiteY19" fmla="*/ 332522 h 985092"/>
                  <a:gd name="connsiteX20" fmla="*/ 24672 w 652545"/>
                  <a:gd name="connsiteY20" fmla="*/ 414717 h 985092"/>
                  <a:gd name="connsiteX21" fmla="*/ 201 w 652545"/>
                  <a:gd name="connsiteY21" fmla="*/ 416600 h 985092"/>
                  <a:gd name="connsiteX22" fmla="*/ 19652 w 652545"/>
                  <a:gd name="connsiteY22" fmla="*/ 333777 h 985092"/>
                  <a:gd name="connsiteX23" fmla="*/ 283180 w 652545"/>
                  <a:gd name="connsiteY23" fmla="*/ 223973 h 985092"/>
                  <a:gd name="connsiteX24" fmla="*/ 369140 w 652545"/>
                  <a:gd name="connsiteY24" fmla="*/ 223973 h 985092"/>
                  <a:gd name="connsiteX25" fmla="*/ 392984 w 652545"/>
                  <a:gd name="connsiteY25" fmla="*/ 222718 h 985092"/>
                  <a:gd name="connsiteX26" fmla="*/ 392356 w 652545"/>
                  <a:gd name="connsiteY26" fmla="*/ 180679 h 985092"/>
                  <a:gd name="connsiteX27" fmla="*/ 371650 w 652545"/>
                  <a:gd name="connsiteY27" fmla="*/ 159974 h 985092"/>
                  <a:gd name="connsiteX28" fmla="*/ 430630 w 652545"/>
                  <a:gd name="connsiteY28" fmla="*/ 2484 h 985092"/>
                  <a:gd name="connsiteX29" fmla="*/ 581845 w 652545"/>
                  <a:gd name="connsiteY29" fmla="*/ 47033 h 985092"/>
                  <a:gd name="connsiteX30" fmla="*/ 620119 w 652545"/>
                  <a:gd name="connsiteY30" fmla="*/ 161229 h 985092"/>
                  <a:gd name="connsiteX31" fmla="*/ 512199 w 652545"/>
                  <a:gd name="connsiteY31" fmla="*/ 225228 h 985092"/>
                  <a:gd name="connsiteX32" fmla="*/ 485218 w 652545"/>
                  <a:gd name="connsiteY32" fmla="*/ 228993 h 985092"/>
                  <a:gd name="connsiteX33" fmla="*/ 496512 w 652545"/>
                  <a:gd name="connsiteY33" fmla="*/ 269150 h 985092"/>
                  <a:gd name="connsiteX34" fmla="*/ 544826 w 652545"/>
                  <a:gd name="connsiteY34" fmla="*/ 313698 h 985092"/>
                  <a:gd name="connsiteX35" fmla="*/ 654629 w 652545"/>
                  <a:gd name="connsiteY35" fmla="*/ 554011 h 98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52545" h="985092">
                    <a:moveTo>
                      <a:pt x="654629" y="554011"/>
                    </a:moveTo>
                    <a:cubicBezTo>
                      <a:pt x="642080" y="579736"/>
                      <a:pt x="629531" y="606089"/>
                      <a:pt x="616982" y="631814"/>
                    </a:cubicBezTo>
                    <a:cubicBezTo>
                      <a:pt x="608825" y="633069"/>
                      <a:pt x="606943" y="625540"/>
                      <a:pt x="604433" y="620520"/>
                    </a:cubicBezTo>
                    <a:cubicBezTo>
                      <a:pt x="568669" y="543344"/>
                      <a:pt x="534159" y="466795"/>
                      <a:pt x="495257" y="390874"/>
                    </a:cubicBezTo>
                    <a:cubicBezTo>
                      <a:pt x="494630" y="388992"/>
                      <a:pt x="494630" y="387110"/>
                      <a:pt x="495885" y="382718"/>
                    </a:cubicBezTo>
                    <a:cubicBezTo>
                      <a:pt x="483963" y="418482"/>
                      <a:pt x="471415" y="450482"/>
                      <a:pt x="456983" y="481854"/>
                    </a:cubicBezTo>
                    <a:cubicBezTo>
                      <a:pt x="416827" y="570324"/>
                      <a:pt x="395493" y="664441"/>
                      <a:pt x="371650" y="757304"/>
                    </a:cubicBezTo>
                    <a:cubicBezTo>
                      <a:pt x="354082" y="825695"/>
                      <a:pt x="334003" y="892832"/>
                      <a:pt x="315180" y="960597"/>
                    </a:cubicBezTo>
                    <a:cubicBezTo>
                      <a:pt x="313298" y="968126"/>
                      <a:pt x="310788" y="976283"/>
                      <a:pt x="305768" y="982557"/>
                    </a:cubicBezTo>
                    <a:cubicBezTo>
                      <a:pt x="285063" y="992596"/>
                      <a:pt x="251180" y="982557"/>
                      <a:pt x="229220" y="960597"/>
                    </a:cubicBezTo>
                    <a:cubicBezTo>
                      <a:pt x="225455" y="951185"/>
                      <a:pt x="226710" y="941146"/>
                      <a:pt x="229220" y="931734"/>
                    </a:cubicBezTo>
                    <a:cubicBezTo>
                      <a:pt x="246788" y="845146"/>
                      <a:pt x="259965" y="758559"/>
                      <a:pt x="274396" y="671343"/>
                    </a:cubicBezTo>
                    <a:cubicBezTo>
                      <a:pt x="275651" y="663187"/>
                      <a:pt x="275651" y="654402"/>
                      <a:pt x="280670" y="650010"/>
                    </a:cubicBezTo>
                    <a:cubicBezTo>
                      <a:pt x="238631" y="730323"/>
                      <a:pt x="188435" y="808127"/>
                      <a:pt x="146396" y="890950"/>
                    </a:cubicBezTo>
                    <a:cubicBezTo>
                      <a:pt x="140122" y="903499"/>
                      <a:pt x="135102" y="917303"/>
                      <a:pt x="121299" y="924205"/>
                    </a:cubicBezTo>
                    <a:cubicBezTo>
                      <a:pt x="93691" y="922950"/>
                      <a:pt x="67966" y="917930"/>
                      <a:pt x="47888" y="896597"/>
                    </a:cubicBezTo>
                    <a:cubicBezTo>
                      <a:pt x="44750" y="885303"/>
                      <a:pt x="51025" y="875891"/>
                      <a:pt x="54789" y="866480"/>
                    </a:cubicBezTo>
                    <a:cubicBezTo>
                      <a:pt x="104358" y="752912"/>
                      <a:pt x="158318" y="641226"/>
                      <a:pt x="211651" y="529540"/>
                    </a:cubicBezTo>
                    <a:cubicBezTo>
                      <a:pt x="243651" y="463031"/>
                      <a:pt x="257455" y="389619"/>
                      <a:pt x="283808" y="316208"/>
                    </a:cubicBezTo>
                    <a:cubicBezTo>
                      <a:pt x="260592" y="318718"/>
                      <a:pt x="244278" y="326247"/>
                      <a:pt x="227965" y="332522"/>
                    </a:cubicBezTo>
                    <a:cubicBezTo>
                      <a:pt x="160200" y="358875"/>
                      <a:pt x="91181" y="384600"/>
                      <a:pt x="24672" y="414717"/>
                    </a:cubicBezTo>
                    <a:cubicBezTo>
                      <a:pt x="17142" y="418482"/>
                      <a:pt x="8986" y="424756"/>
                      <a:pt x="201" y="416600"/>
                    </a:cubicBezTo>
                    <a:cubicBezTo>
                      <a:pt x="-1054" y="387110"/>
                      <a:pt x="3339" y="358875"/>
                      <a:pt x="19652" y="333777"/>
                    </a:cubicBezTo>
                    <a:cubicBezTo>
                      <a:pt x="106240" y="293620"/>
                      <a:pt x="193455" y="257228"/>
                      <a:pt x="283180" y="223973"/>
                    </a:cubicBezTo>
                    <a:cubicBezTo>
                      <a:pt x="313298" y="212679"/>
                      <a:pt x="340278" y="209542"/>
                      <a:pt x="369140" y="223973"/>
                    </a:cubicBezTo>
                    <a:cubicBezTo>
                      <a:pt x="375415" y="227111"/>
                      <a:pt x="387964" y="239032"/>
                      <a:pt x="392984" y="222718"/>
                    </a:cubicBezTo>
                    <a:cubicBezTo>
                      <a:pt x="396748" y="209542"/>
                      <a:pt x="412434" y="194483"/>
                      <a:pt x="392356" y="180679"/>
                    </a:cubicBezTo>
                    <a:cubicBezTo>
                      <a:pt x="384199" y="175032"/>
                      <a:pt x="377925" y="167503"/>
                      <a:pt x="371650" y="159974"/>
                    </a:cubicBezTo>
                    <a:cubicBezTo>
                      <a:pt x="318317" y="93464"/>
                      <a:pt x="347180" y="15661"/>
                      <a:pt x="430630" y="2484"/>
                    </a:cubicBezTo>
                    <a:cubicBezTo>
                      <a:pt x="487101" y="-6300"/>
                      <a:pt x="538551" y="8131"/>
                      <a:pt x="581845" y="47033"/>
                    </a:cubicBezTo>
                    <a:cubicBezTo>
                      <a:pt x="615727" y="77778"/>
                      <a:pt x="635805" y="114797"/>
                      <a:pt x="620119" y="161229"/>
                    </a:cubicBezTo>
                    <a:cubicBezTo>
                      <a:pt x="607570" y="200130"/>
                      <a:pt x="563022" y="224601"/>
                      <a:pt x="512199" y="225228"/>
                    </a:cubicBezTo>
                    <a:cubicBezTo>
                      <a:pt x="503414" y="225228"/>
                      <a:pt x="492747" y="218954"/>
                      <a:pt x="485218" y="228993"/>
                    </a:cubicBezTo>
                    <a:cubicBezTo>
                      <a:pt x="470787" y="247816"/>
                      <a:pt x="473924" y="262248"/>
                      <a:pt x="496512" y="269150"/>
                    </a:cubicBezTo>
                    <a:cubicBezTo>
                      <a:pt x="520355" y="276679"/>
                      <a:pt x="533532" y="291738"/>
                      <a:pt x="544826" y="313698"/>
                    </a:cubicBezTo>
                    <a:cubicBezTo>
                      <a:pt x="585610" y="392129"/>
                      <a:pt x="616982" y="474325"/>
                      <a:pt x="654629" y="554011"/>
                    </a:cubicBezTo>
                    <a:close/>
                  </a:path>
                </a:pathLst>
              </a:custGeom>
              <a:solidFill>
                <a:schemeClr val="accent2"/>
              </a:solidFill>
              <a:ln w="6274" cap="flat">
                <a:noFill/>
                <a:prstDash val="solid"/>
                <a:miter/>
              </a:ln>
            </p:spPr>
            <p:txBody>
              <a:bodyPr rtlCol="0" anchor="ctr"/>
              <a:lstStyle/>
              <a:p>
                <a:endParaRPr lang="en-US"/>
              </a:p>
            </p:txBody>
          </p:sp>
          <p:sp>
            <p:nvSpPr>
              <p:cNvPr id="37" name="Freeform: Shape 34">
                <a:extLst>
                  <a:ext uri="{FF2B5EF4-FFF2-40B4-BE49-F238E27FC236}">
                    <a16:creationId xmlns:a16="http://schemas.microsoft.com/office/drawing/2014/main" id="{C38755BF-2ABC-41EA-A53C-723231029DE9}"/>
                  </a:ext>
                </a:extLst>
              </p:cNvPr>
              <p:cNvSpPr/>
              <p:nvPr/>
            </p:nvSpPr>
            <p:spPr>
              <a:xfrm>
                <a:off x="6094745" y="5229"/>
                <a:ext cx="665094" cy="1010190"/>
              </a:xfrm>
              <a:custGeom>
                <a:avLst/>
                <a:gdLst>
                  <a:gd name="connsiteX0" fmla="*/ 665094 w 665094"/>
                  <a:gd name="connsiteY0" fmla="*/ 504258 h 1010190"/>
                  <a:gd name="connsiteX1" fmla="*/ 648153 w 665094"/>
                  <a:gd name="connsiteY1" fmla="*/ 587709 h 1010190"/>
                  <a:gd name="connsiteX2" fmla="*/ 624938 w 665094"/>
                  <a:gd name="connsiteY2" fmla="*/ 570140 h 1010190"/>
                  <a:gd name="connsiteX3" fmla="*/ 489409 w 665094"/>
                  <a:gd name="connsiteY3" fmla="*/ 398220 h 1010190"/>
                  <a:gd name="connsiteX4" fmla="*/ 474978 w 665094"/>
                  <a:gd name="connsiteY4" fmla="*/ 387553 h 1010190"/>
                  <a:gd name="connsiteX5" fmla="*/ 452390 w 665094"/>
                  <a:gd name="connsiteY5" fmla="*/ 520572 h 1010190"/>
                  <a:gd name="connsiteX6" fmla="*/ 436704 w 665094"/>
                  <a:gd name="connsiteY6" fmla="*/ 778453 h 1010190"/>
                  <a:gd name="connsiteX7" fmla="*/ 425409 w 665094"/>
                  <a:gd name="connsiteY7" fmla="*/ 983628 h 1010190"/>
                  <a:gd name="connsiteX8" fmla="*/ 418508 w 665094"/>
                  <a:gd name="connsiteY8" fmla="*/ 1008726 h 1010190"/>
                  <a:gd name="connsiteX9" fmla="*/ 341959 w 665094"/>
                  <a:gd name="connsiteY9" fmla="*/ 998059 h 1010190"/>
                  <a:gd name="connsiteX10" fmla="*/ 335684 w 665094"/>
                  <a:gd name="connsiteY10" fmla="*/ 975471 h 1010190"/>
                  <a:gd name="connsiteX11" fmla="*/ 320626 w 665094"/>
                  <a:gd name="connsiteY11" fmla="*/ 706296 h 1010190"/>
                  <a:gd name="connsiteX12" fmla="*/ 323135 w 665094"/>
                  <a:gd name="connsiteY12" fmla="*/ 681198 h 1010190"/>
                  <a:gd name="connsiteX13" fmla="*/ 321253 w 665094"/>
                  <a:gd name="connsiteY13" fmla="*/ 676179 h 1010190"/>
                  <a:gd name="connsiteX14" fmla="*/ 321880 w 665094"/>
                  <a:gd name="connsiteY14" fmla="*/ 677434 h 1010190"/>
                  <a:gd name="connsiteX15" fmla="*/ 306822 w 665094"/>
                  <a:gd name="connsiteY15" fmla="*/ 747080 h 1010190"/>
                  <a:gd name="connsiteX16" fmla="*/ 245332 w 665094"/>
                  <a:gd name="connsiteY16" fmla="*/ 954138 h 1010190"/>
                  <a:gd name="connsiteX17" fmla="*/ 231528 w 665094"/>
                  <a:gd name="connsiteY17" fmla="*/ 982373 h 1010190"/>
                  <a:gd name="connsiteX18" fmla="*/ 158117 w 665094"/>
                  <a:gd name="connsiteY18" fmla="*/ 977981 h 1010190"/>
                  <a:gd name="connsiteX19" fmla="*/ 153097 w 665094"/>
                  <a:gd name="connsiteY19" fmla="*/ 937824 h 1010190"/>
                  <a:gd name="connsiteX20" fmla="*/ 226509 w 665094"/>
                  <a:gd name="connsiteY20" fmla="*/ 598375 h 1010190"/>
                  <a:gd name="connsiteX21" fmla="*/ 244077 w 665094"/>
                  <a:gd name="connsiteY21" fmla="*/ 439631 h 1010190"/>
                  <a:gd name="connsiteX22" fmla="*/ 248469 w 665094"/>
                  <a:gd name="connsiteY22" fmla="*/ 353671 h 1010190"/>
                  <a:gd name="connsiteX23" fmla="*/ 124862 w 665094"/>
                  <a:gd name="connsiteY23" fmla="*/ 434611 h 1010190"/>
                  <a:gd name="connsiteX24" fmla="*/ 26353 w 665094"/>
                  <a:gd name="connsiteY24" fmla="*/ 503631 h 1010190"/>
                  <a:gd name="connsiteX25" fmla="*/ 0 w 665094"/>
                  <a:gd name="connsiteY25" fmla="*/ 512415 h 1010190"/>
                  <a:gd name="connsiteX26" fmla="*/ 0 w 665094"/>
                  <a:gd name="connsiteY26" fmla="*/ 427710 h 1010190"/>
                  <a:gd name="connsiteX27" fmla="*/ 253489 w 665094"/>
                  <a:gd name="connsiteY27" fmla="*/ 248887 h 1010190"/>
                  <a:gd name="connsiteX28" fmla="*/ 299292 w 665094"/>
                  <a:gd name="connsiteY28" fmla="*/ 242613 h 1010190"/>
                  <a:gd name="connsiteX29" fmla="*/ 336939 w 665094"/>
                  <a:gd name="connsiteY29" fmla="*/ 236338 h 1010190"/>
                  <a:gd name="connsiteX30" fmla="*/ 318743 w 665094"/>
                  <a:gd name="connsiteY30" fmla="*/ 189280 h 1010190"/>
                  <a:gd name="connsiteX31" fmla="*/ 263528 w 665094"/>
                  <a:gd name="connsiteY31" fmla="*/ 76966 h 1010190"/>
                  <a:gd name="connsiteX32" fmla="*/ 325018 w 665094"/>
                  <a:gd name="connsiteY32" fmla="*/ 13594 h 1010190"/>
                  <a:gd name="connsiteX33" fmla="*/ 527056 w 665094"/>
                  <a:gd name="connsiteY33" fmla="*/ 59398 h 1010190"/>
                  <a:gd name="connsiteX34" fmla="*/ 488782 w 665094"/>
                  <a:gd name="connsiteY34" fmla="*/ 198691 h 1010190"/>
                  <a:gd name="connsiteX35" fmla="*/ 448625 w 665094"/>
                  <a:gd name="connsiteY35" fmla="*/ 211868 h 1010190"/>
                  <a:gd name="connsiteX36" fmla="*/ 428547 w 665094"/>
                  <a:gd name="connsiteY36" fmla="*/ 231318 h 1010190"/>
                  <a:gd name="connsiteX37" fmla="*/ 449253 w 665094"/>
                  <a:gd name="connsiteY37" fmla="*/ 259554 h 1010190"/>
                  <a:gd name="connsiteX38" fmla="*/ 508232 w 665094"/>
                  <a:gd name="connsiteY38" fmla="*/ 293436 h 1010190"/>
                  <a:gd name="connsiteX39" fmla="*/ 665094 w 665094"/>
                  <a:gd name="connsiteY39" fmla="*/ 504258 h 101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65094" h="1010190">
                    <a:moveTo>
                      <a:pt x="665094" y="504258"/>
                    </a:moveTo>
                    <a:cubicBezTo>
                      <a:pt x="659447" y="531866"/>
                      <a:pt x="653800" y="560101"/>
                      <a:pt x="648153" y="587709"/>
                    </a:cubicBezTo>
                    <a:cubicBezTo>
                      <a:pt x="634350" y="590218"/>
                      <a:pt x="630585" y="577669"/>
                      <a:pt x="624938" y="570140"/>
                    </a:cubicBezTo>
                    <a:cubicBezTo>
                      <a:pt x="581644" y="511160"/>
                      <a:pt x="535840" y="454062"/>
                      <a:pt x="489409" y="398220"/>
                    </a:cubicBezTo>
                    <a:cubicBezTo>
                      <a:pt x="486272" y="394455"/>
                      <a:pt x="483762" y="388808"/>
                      <a:pt x="474978" y="387553"/>
                    </a:cubicBezTo>
                    <a:cubicBezTo>
                      <a:pt x="464311" y="431474"/>
                      <a:pt x="461174" y="476023"/>
                      <a:pt x="452390" y="520572"/>
                    </a:cubicBezTo>
                    <a:cubicBezTo>
                      <a:pt x="436076" y="605905"/>
                      <a:pt x="441095" y="692492"/>
                      <a:pt x="436704" y="778453"/>
                    </a:cubicBezTo>
                    <a:cubicBezTo>
                      <a:pt x="432939" y="846844"/>
                      <a:pt x="431684" y="915236"/>
                      <a:pt x="425409" y="983628"/>
                    </a:cubicBezTo>
                    <a:cubicBezTo>
                      <a:pt x="424782" y="992412"/>
                      <a:pt x="424782" y="1001824"/>
                      <a:pt x="418508" y="1008726"/>
                    </a:cubicBezTo>
                    <a:cubicBezTo>
                      <a:pt x="392155" y="1013745"/>
                      <a:pt x="367057" y="1006844"/>
                      <a:pt x="341959" y="998059"/>
                    </a:cubicBezTo>
                    <a:cubicBezTo>
                      <a:pt x="336312" y="991785"/>
                      <a:pt x="335684" y="983628"/>
                      <a:pt x="335684" y="975471"/>
                    </a:cubicBezTo>
                    <a:cubicBezTo>
                      <a:pt x="335057" y="885746"/>
                      <a:pt x="326900" y="796021"/>
                      <a:pt x="320626" y="706296"/>
                    </a:cubicBezTo>
                    <a:cubicBezTo>
                      <a:pt x="319998" y="696884"/>
                      <a:pt x="322508" y="686845"/>
                      <a:pt x="323135" y="681198"/>
                    </a:cubicBezTo>
                    <a:cubicBezTo>
                      <a:pt x="323763" y="673669"/>
                      <a:pt x="317489" y="676179"/>
                      <a:pt x="321253" y="676179"/>
                    </a:cubicBezTo>
                    <a:cubicBezTo>
                      <a:pt x="321880" y="676179"/>
                      <a:pt x="321880" y="676806"/>
                      <a:pt x="321880" y="677434"/>
                    </a:cubicBezTo>
                    <a:cubicBezTo>
                      <a:pt x="323135" y="701904"/>
                      <a:pt x="313724" y="724492"/>
                      <a:pt x="306822" y="747080"/>
                    </a:cubicBezTo>
                    <a:cubicBezTo>
                      <a:pt x="285489" y="816099"/>
                      <a:pt x="263528" y="884491"/>
                      <a:pt x="245332" y="954138"/>
                    </a:cubicBezTo>
                    <a:cubicBezTo>
                      <a:pt x="242822" y="964177"/>
                      <a:pt x="240312" y="974844"/>
                      <a:pt x="231528" y="982373"/>
                    </a:cubicBezTo>
                    <a:cubicBezTo>
                      <a:pt x="206430" y="992412"/>
                      <a:pt x="182587" y="984883"/>
                      <a:pt x="158117" y="977981"/>
                    </a:cubicBezTo>
                    <a:cubicBezTo>
                      <a:pt x="144941" y="966059"/>
                      <a:pt x="150587" y="951628"/>
                      <a:pt x="153097" y="937824"/>
                    </a:cubicBezTo>
                    <a:cubicBezTo>
                      <a:pt x="173803" y="823629"/>
                      <a:pt x="200156" y="711316"/>
                      <a:pt x="226509" y="598375"/>
                    </a:cubicBezTo>
                    <a:cubicBezTo>
                      <a:pt x="239058" y="546297"/>
                      <a:pt x="240312" y="492337"/>
                      <a:pt x="244077" y="439631"/>
                    </a:cubicBezTo>
                    <a:cubicBezTo>
                      <a:pt x="245959" y="412651"/>
                      <a:pt x="254116" y="385671"/>
                      <a:pt x="248469" y="353671"/>
                    </a:cubicBezTo>
                    <a:cubicBezTo>
                      <a:pt x="204548" y="379396"/>
                      <a:pt x="165019" y="407004"/>
                      <a:pt x="124862" y="434611"/>
                    </a:cubicBezTo>
                    <a:cubicBezTo>
                      <a:pt x="92235" y="457200"/>
                      <a:pt x="58980" y="480415"/>
                      <a:pt x="26353" y="503631"/>
                    </a:cubicBezTo>
                    <a:cubicBezTo>
                      <a:pt x="18823" y="509278"/>
                      <a:pt x="11294" y="516807"/>
                      <a:pt x="0" y="512415"/>
                    </a:cubicBezTo>
                    <a:cubicBezTo>
                      <a:pt x="0" y="484180"/>
                      <a:pt x="0" y="455945"/>
                      <a:pt x="0" y="427710"/>
                    </a:cubicBezTo>
                    <a:cubicBezTo>
                      <a:pt x="82196" y="364965"/>
                      <a:pt x="165646" y="304730"/>
                      <a:pt x="253489" y="248887"/>
                    </a:cubicBezTo>
                    <a:cubicBezTo>
                      <a:pt x="269175" y="238848"/>
                      <a:pt x="282979" y="240730"/>
                      <a:pt x="299292" y="242613"/>
                    </a:cubicBezTo>
                    <a:cubicBezTo>
                      <a:pt x="311841" y="243867"/>
                      <a:pt x="330038" y="253907"/>
                      <a:pt x="336939" y="236338"/>
                    </a:cubicBezTo>
                    <a:cubicBezTo>
                      <a:pt x="343841" y="218142"/>
                      <a:pt x="343214" y="201828"/>
                      <a:pt x="318743" y="189280"/>
                    </a:cubicBezTo>
                    <a:cubicBezTo>
                      <a:pt x="271057" y="165437"/>
                      <a:pt x="250352" y="119633"/>
                      <a:pt x="263528" y="76966"/>
                    </a:cubicBezTo>
                    <a:cubicBezTo>
                      <a:pt x="272940" y="46221"/>
                      <a:pt x="296155" y="26771"/>
                      <a:pt x="325018" y="13594"/>
                    </a:cubicBezTo>
                    <a:cubicBezTo>
                      <a:pt x="391527" y="-16523"/>
                      <a:pt x="488154" y="5437"/>
                      <a:pt x="527056" y="59398"/>
                    </a:cubicBezTo>
                    <a:cubicBezTo>
                      <a:pt x="564703" y="111476"/>
                      <a:pt x="549644" y="167946"/>
                      <a:pt x="488782" y="198691"/>
                    </a:cubicBezTo>
                    <a:cubicBezTo>
                      <a:pt x="476233" y="204966"/>
                      <a:pt x="462429" y="209358"/>
                      <a:pt x="448625" y="211868"/>
                    </a:cubicBezTo>
                    <a:cubicBezTo>
                      <a:pt x="436076" y="214377"/>
                      <a:pt x="431056" y="218142"/>
                      <a:pt x="428547" y="231318"/>
                    </a:cubicBezTo>
                    <a:cubicBezTo>
                      <a:pt x="424155" y="251397"/>
                      <a:pt x="431056" y="260809"/>
                      <a:pt x="449253" y="259554"/>
                    </a:cubicBezTo>
                    <a:cubicBezTo>
                      <a:pt x="477488" y="257671"/>
                      <a:pt x="492546" y="273357"/>
                      <a:pt x="508232" y="293436"/>
                    </a:cubicBezTo>
                    <a:cubicBezTo>
                      <a:pt x="562193" y="363710"/>
                      <a:pt x="618036" y="430847"/>
                      <a:pt x="665094" y="504258"/>
                    </a:cubicBezTo>
                    <a:close/>
                  </a:path>
                </a:pathLst>
              </a:custGeom>
              <a:solidFill>
                <a:schemeClr val="accent1"/>
              </a:solidFill>
              <a:ln w="6274" cap="flat">
                <a:noFill/>
                <a:prstDash val="solid"/>
                <a:miter/>
              </a:ln>
            </p:spPr>
            <p:txBody>
              <a:bodyPr rtlCol="0" anchor="ctr"/>
              <a:lstStyle/>
              <a:p>
                <a:endParaRPr lang="en-US"/>
              </a:p>
            </p:txBody>
          </p:sp>
          <p:sp>
            <p:nvSpPr>
              <p:cNvPr id="38" name="Freeform: Shape 35">
                <a:extLst>
                  <a:ext uri="{FF2B5EF4-FFF2-40B4-BE49-F238E27FC236}">
                    <a16:creationId xmlns:a16="http://schemas.microsoft.com/office/drawing/2014/main" id="{35AA77EB-95E4-40C4-A9B0-7DF0C9A565C1}"/>
                  </a:ext>
                </a:extLst>
              </p:cNvPr>
              <p:cNvSpPr/>
              <p:nvPr/>
            </p:nvSpPr>
            <p:spPr>
              <a:xfrm>
                <a:off x="8103204" y="1542829"/>
                <a:ext cx="947446" cy="709016"/>
              </a:xfrm>
              <a:custGeom>
                <a:avLst/>
                <a:gdLst>
                  <a:gd name="connsiteX0" fmla="*/ 264155 w 947445"/>
                  <a:gd name="connsiteY0" fmla="*/ 70338 h 709015"/>
                  <a:gd name="connsiteX1" fmla="*/ 331919 w 947445"/>
                  <a:gd name="connsiteY1" fmla="*/ 20142 h 709015"/>
                  <a:gd name="connsiteX2" fmla="*/ 631839 w 947445"/>
                  <a:gd name="connsiteY2" fmla="*/ 106102 h 709015"/>
                  <a:gd name="connsiteX3" fmla="*/ 671996 w 947445"/>
                  <a:gd name="connsiteY3" fmla="*/ 150024 h 709015"/>
                  <a:gd name="connsiteX4" fmla="*/ 693329 w 947445"/>
                  <a:gd name="connsiteY4" fmla="*/ 162573 h 709015"/>
                  <a:gd name="connsiteX5" fmla="*/ 718427 w 947445"/>
                  <a:gd name="connsiteY5" fmla="*/ 133083 h 709015"/>
                  <a:gd name="connsiteX6" fmla="*/ 717172 w 947445"/>
                  <a:gd name="connsiteY6" fmla="*/ 77867 h 709015"/>
                  <a:gd name="connsiteX7" fmla="*/ 835132 w 947445"/>
                  <a:gd name="connsiteY7" fmla="*/ 5083 h 709015"/>
                  <a:gd name="connsiteX8" fmla="*/ 949328 w 947445"/>
                  <a:gd name="connsiteY8" fmla="*/ 192063 h 709015"/>
                  <a:gd name="connsiteX9" fmla="*/ 817564 w 947445"/>
                  <a:gd name="connsiteY9" fmla="*/ 259827 h 709015"/>
                  <a:gd name="connsiteX10" fmla="*/ 781799 w 947445"/>
                  <a:gd name="connsiteY10" fmla="*/ 236611 h 709015"/>
                  <a:gd name="connsiteX11" fmla="*/ 742898 w 947445"/>
                  <a:gd name="connsiteY11" fmla="*/ 236611 h 709015"/>
                  <a:gd name="connsiteX12" fmla="*/ 745407 w 947445"/>
                  <a:gd name="connsiteY12" fmla="*/ 267356 h 709015"/>
                  <a:gd name="connsiteX13" fmla="*/ 754191 w 947445"/>
                  <a:gd name="connsiteY13" fmla="*/ 330101 h 709015"/>
                  <a:gd name="connsiteX14" fmla="*/ 690192 w 947445"/>
                  <a:gd name="connsiteY14" fmla="*/ 586100 h 709015"/>
                  <a:gd name="connsiteX15" fmla="*/ 612389 w 947445"/>
                  <a:gd name="connsiteY15" fmla="*/ 622492 h 709015"/>
                  <a:gd name="connsiteX16" fmla="*/ 613644 w 947445"/>
                  <a:gd name="connsiteY16" fmla="*/ 594884 h 709015"/>
                  <a:gd name="connsiteX17" fmla="*/ 660074 w 947445"/>
                  <a:gd name="connsiteY17" fmla="*/ 391591 h 709015"/>
                  <a:gd name="connsiteX18" fmla="*/ 663839 w 947445"/>
                  <a:gd name="connsiteY18" fmla="*/ 365866 h 709015"/>
                  <a:gd name="connsiteX19" fmla="*/ 646898 w 947445"/>
                  <a:gd name="connsiteY19" fmla="*/ 369630 h 709015"/>
                  <a:gd name="connsiteX20" fmla="*/ 347606 w 947445"/>
                  <a:gd name="connsiteY20" fmla="*/ 564766 h 709015"/>
                  <a:gd name="connsiteX21" fmla="*/ 161881 w 947445"/>
                  <a:gd name="connsiteY21" fmla="*/ 700295 h 709015"/>
                  <a:gd name="connsiteX22" fmla="*/ 145567 w 947445"/>
                  <a:gd name="connsiteY22" fmla="*/ 709079 h 709015"/>
                  <a:gd name="connsiteX23" fmla="*/ 101019 w 947445"/>
                  <a:gd name="connsiteY23" fmla="*/ 637550 h 709015"/>
                  <a:gd name="connsiteX24" fmla="*/ 207058 w 947445"/>
                  <a:gd name="connsiteY24" fmla="*/ 543433 h 709015"/>
                  <a:gd name="connsiteX25" fmla="*/ 321253 w 947445"/>
                  <a:gd name="connsiteY25" fmla="*/ 438649 h 709015"/>
                  <a:gd name="connsiteX26" fmla="*/ 340076 w 947445"/>
                  <a:gd name="connsiteY26" fmla="*/ 424846 h 709015"/>
                  <a:gd name="connsiteX27" fmla="*/ 237175 w 947445"/>
                  <a:gd name="connsiteY27" fmla="*/ 468767 h 709015"/>
                  <a:gd name="connsiteX28" fmla="*/ 84078 w 947445"/>
                  <a:gd name="connsiteY28" fmla="*/ 532139 h 709015"/>
                  <a:gd name="connsiteX29" fmla="*/ 43294 w 947445"/>
                  <a:gd name="connsiteY29" fmla="*/ 543433 h 709015"/>
                  <a:gd name="connsiteX30" fmla="*/ 0 w 947445"/>
                  <a:gd name="connsiteY30" fmla="*/ 475041 h 709015"/>
                  <a:gd name="connsiteX31" fmla="*/ 59608 w 947445"/>
                  <a:gd name="connsiteY31" fmla="*/ 439904 h 709015"/>
                  <a:gd name="connsiteX32" fmla="*/ 321253 w 947445"/>
                  <a:gd name="connsiteY32" fmla="*/ 311278 h 709015"/>
                  <a:gd name="connsiteX33" fmla="*/ 540859 w 947445"/>
                  <a:gd name="connsiteY33" fmla="*/ 173867 h 709015"/>
                  <a:gd name="connsiteX34" fmla="*/ 544624 w 947445"/>
                  <a:gd name="connsiteY34" fmla="*/ 166965 h 709015"/>
                  <a:gd name="connsiteX35" fmla="*/ 521409 w 947445"/>
                  <a:gd name="connsiteY35" fmla="*/ 156298 h 709015"/>
                  <a:gd name="connsiteX36" fmla="*/ 289253 w 947445"/>
                  <a:gd name="connsiteY36" fmla="*/ 84769 h 709015"/>
                  <a:gd name="connsiteX37" fmla="*/ 264155 w 947445"/>
                  <a:gd name="connsiteY37" fmla="*/ 70338 h 70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47445" h="709015">
                    <a:moveTo>
                      <a:pt x="264155" y="70338"/>
                    </a:moveTo>
                    <a:cubicBezTo>
                      <a:pt x="286743" y="53397"/>
                      <a:pt x="309332" y="37083"/>
                      <a:pt x="331919" y="20142"/>
                    </a:cubicBezTo>
                    <a:cubicBezTo>
                      <a:pt x="433566" y="42103"/>
                      <a:pt x="533330" y="72848"/>
                      <a:pt x="631839" y="106102"/>
                    </a:cubicBezTo>
                    <a:cubicBezTo>
                      <a:pt x="655055" y="113632"/>
                      <a:pt x="658820" y="135592"/>
                      <a:pt x="671996" y="150024"/>
                    </a:cubicBezTo>
                    <a:cubicBezTo>
                      <a:pt x="677643" y="156298"/>
                      <a:pt x="678898" y="171357"/>
                      <a:pt x="693329" y="162573"/>
                    </a:cubicBezTo>
                    <a:cubicBezTo>
                      <a:pt x="704623" y="155671"/>
                      <a:pt x="721565" y="153161"/>
                      <a:pt x="718427" y="133083"/>
                    </a:cubicBezTo>
                    <a:cubicBezTo>
                      <a:pt x="715290" y="114887"/>
                      <a:pt x="713407" y="96691"/>
                      <a:pt x="717172" y="77867"/>
                    </a:cubicBezTo>
                    <a:cubicBezTo>
                      <a:pt x="729721" y="16377"/>
                      <a:pt x="774898" y="-12485"/>
                      <a:pt x="835132" y="5083"/>
                    </a:cubicBezTo>
                    <a:cubicBezTo>
                      <a:pt x="907289" y="25789"/>
                      <a:pt x="964386" y="119279"/>
                      <a:pt x="949328" y="192063"/>
                    </a:cubicBezTo>
                    <a:cubicBezTo>
                      <a:pt x="936151" y="257945"/>
                      <a:pt x="878426" y="287435"/>
                      <a:pt x="817564" y="259827"/>
                    </a:cubicBezTo>
                    <a:cubicBezTo>
                      <a:pt x="805015" y="254180"/>
                      <a:pt x="791211" y="247278"/>
                      <a:pt x="781799" y="236611"/>
                    </a:cubicBezTo>
                    <a:cubicBezTo>
                      <a:pt x="767368" y="220298"/>
                      <a:pt x="756074" y="227827"/>
                      <a:pt x="742898" y="236611"/>
                    </a:cubicBezTo>
                    <a:cubicBezTo>
                      <a:pt x="724702" y="248533"/>
                      <a:pt x="739133" y="259827"/>
                      <a:pt x="745407" y="267356"/>
                    </a:cubicBezTo>
                    <a:cubicBezTo>
                      <a:pt x="761094" y="287435"/>
                      <a:pt x="759211" y="307513"/>
                      <a:pt x="754191" y="330101"/>
                    </a:cubicBezTo>
                    <a:cubicBezTo>
                      <a:pt x="736623" y="416061"/>
                      <a:pt x="712153" y="500767"/>
                      <a:pt x="690192" y="586100"/>
                    </a:cubicBezTo>
                    <a:cubicBezTo>
                      <a:pt x="664467" y="598021"/>
                      <a:pt x="638741" y="610570"/>
                      <a:pt x="612389" y="622492"/>
                    </a:cubicBezTo>
                    <a:cubicBezTo>
                      <a:pt x="604232" y="613080"/>
                      <a:pt x="611134" y="603668"/>
                      <a:pt x="613644" y="594884"/>
                    </a:cubicBezTo>
                    <a:cubicBezTo>
                      <a:pt x="631212" y="527747"/>
                      <a:pt x="645643" y="459355"/>
                      <a:pt x="660074" y="391591"/>
                    </a:cubicBezTo>
                    <a:cubicBezTo>
                      <a:pt x="661957" y="382807"/>
                      <a:pt x="664467" y="374650"/>
                      <a:pt x="663839" y="365866"/>
                    </a:cubicBezTo>
                    <a:cubicBezTo>
                      <a:pt x="656310" y="360219"/>
                      <a:pt x="651918" y="367120"/>
                      <a:pt x="646898" y="369630"/>
                    </a:cubicBezTo>
                    <a:cubicBezTo>
                      <a:pt x="541487" y="425473"/>
                      <a:pt x="441095" y="490100"/>
                      <a:pt x="347606" y="564766"/>
                    </a:cubicBezTo>
                    <a:cubicBezTo>
                      <a:pt x="287998" y="612452"/>
                      <a:pt x="223998" y="655119"/>
                      <a:pt x="161881" y="700295"/>
                    </a:cubicBezTo>
                    <a:cubicBezTo>
                      <a:pt x="156862" y="704060"/>
                      <a:pt x="151842" y="707825"/>
                      <a:pt x="145567" y="709079"/>
                    </a:cubicBezTo>
                    <a:cubicBezTo>
                      <a:pt x="117332" y="693393"/>
                      <a:pt x="111058" y="664531"/>
                      <a:pt x="101019" y="637550"/>
                    </a:cubicBezTo>
                    <a:cubicBezTo>
                      <a:pt x="133646" y="603041"/>
                      <a:pt x="172548" y="576061"/>
                      <a:pt x="207058" y="543433"/>
                    </a:cubicBezTo>
                    <a:cubicBezTo>
                      <a:pt x="244704" y="508296"/>
                      <a:pt x="284234" y="475041"/>
                      <a:pt x="321253" y="438649"/>
                    </a:cubicBezTo>
                    <a:cubicBezTo>
                      <a:pt x="326900" y="433002"/>
                      <a:pt x="334429" y="429238"/>
                      <a:pt x="340076" y="424846"/>
                    </a:cubicBezTo>
                    <a:cubicBezTo>
                      <a:pt x="308077" y="443669"/>
                      <a:pt x="271685" y="454336"/>
                      <a:pt x="237175" y="468767"/>
                    </a:cubicBezTo>
                    <a:cubicBezTo>
                      <a:pt x="186352" y="490100"/>
                      <a:pt x="134274" y="508924"/>
                      <a:pt x="84078" y="532139"/>
                    </a:cubicBezTo>
                    <a:cubicBezTo>
                      <a:pt x="71529" y="537786"/>
                      <a:pt x="58980" y="546570"/>
                      <a:pt x="43294" y="543433"/>
                    </a:cubicBezTo>
                    <a:cubicBezTo>
                      <a:pt x="23843" y="523982"/>
                      <a:pt x="2510" y="505159"/>
                      <a:pt x="0" y="475041"/>
                    </a:cubicBezTo>
                    <a:cubicBezTo>
                      <a:pt x="18196" y="460610"/>
                      <a:pt x="38901" y="449944"/>
                      <a:pt x="59608" y="439904"/>
                    </a:cubicBezTo>
                    <a:cubicBezTo>
                      <a:pt x="146822" y="397238"/>
                      <a:pt x="232156" y="351434"/>
                      <a:pt x="321253" y="311278"/>
                    </a:cubicBezTo>
                    <a:cubicBezTo>
                      <a:pt x="400939" y="275513"/>
                      <a:pt x="468076" y="220925"/>
                      <a:pt x="540859" y="173867"/>
                    </a:cubicBezTo>
                    <a:cubicBezTo>
                      <a:pt x="543369" y="172612"/>
                      <a:pt x="544624" y="170102"/>
                      <a:pt x="544624" y="166965"/>
                    </a:cubicBezTo>
                    <a:cubicBezTo>
                      <a:pt x="538977" y="159435"/>
                      <a:pt x="529565" y="159435"/>
                      <a:pt x="521409" y="156298"/>
                    </a:cubicBezTo>
                    <a:cubicBezTo>
                      <a:pt x="444860" y="129945"/>
                      <a:pt x="367057" y="106730"/>
                      <a:pt x="289253" y="84769"/>
                    </a:cubicBezTo>
                    <a:cubicBezTo>
                      <a:pt x="279214" y="82259"/>
                      <a:pt x="266037" y="84142"/>
                      <a:pt x="264155" y="70338"/>
                    </a:cubicBezTo>
                    <a:close/>
                  </a:path>
                </a:pathLst>
              </a:custGeom>
              <a:solidFill>
                <a:schemeClr val="accent1"/>
              </a:solidFill>
              <a:ln w="6274" cap="flat">
                <a:noFill/>
                <a:prstDash val="solid"/>
                <a:miter/>
              </a:ln>
            </p:spPr>
            <p:txBody>
              <a:bodyPr rtlCol="0" anchor="ctr"/>
              <a:lstStyle/>
              <a:p>
                <a:endParaRPr lang="en-US"/>
              </a:p>
            </p:txBody>
          </p:sp>
        </p:grpSp>
      </p:grpSp>
      <p:cxnSp>
        <p:nvCxnSpPr>
          <p:cNvPr id="41" name="Straight Connector 40">
            <a:extLst>
              <a:ext uri="{FF2B5EF4-FFF2-40B4-BE49-F238E27FC236}">
                <a16:creationId xmlns:a16="http://schemas.microsoft.com/office/drawing/2014/main" id="{5AF0F888-1550-4BA0-A5FE-B159ED662AF1}"/>
              </a:ext>
            </a:extLst>
          </p:cNvPr>
          <p:cNvCxnSpPr>
            <a:cxnSpLocks/>
          </p:cNvCxnSpPr>
          <p:nvPr/>
        </p:nvCxnSpPr>
        <p:spPr>
          <a:xfrm>
            <a:off x="2996953" y="5032913"/>
            <a:ext cx="5585034" cy="18154"/>
          </a:xfrm>
          <a:prstGeom prst="line">
            <a:avLst/>
          </a:prstGeom>
          <a:ln w="444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Text Placeholder 27">
            <a:extLst>
              <a:ext uri="{FF2B5EF4-FFF2-40B4-BE49-F238E27FC236}">
                <a16:creationId xmlns:a16="http://schemas.microsoft.com/office/drawing/2014/main" id="{155E70A8-3BEE-4A39-BE6C-50C20C7AA999}"/>
              </a:ext>
            </a:extLst>
          </p:cNvPr>
          <p:cNvSpPr txBox="1">
            <a:spLocks/>
          </p:cNvSpPr>
          <p:nvPr/>
        </p:nvSpPr>
        <p:spPr>
          <a:xfrm>
            <a:off x="8108229" y="1657467"/>
            <a:ext cx="1520124" cy="301848"/>
          </a:xfrm>
          <a:prstGeom prst="rect">
            <a:avLst/>
          </a:prstGeom>
          <a:solidFill>
            <a:schemeClr val="bg1">
              <a:lumMod val="85000"/>
            </a:schemeClr>
          </a:solidFill>
          <a:ln w="28575">
            <a:noFill/>
          </a:ln>
        </p:spPr>
        <p:txBody>
          <a:bodyPr lIns="91440" tIns="9144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altLang="ko-KR" sz="1400" b="0" dirty="0">
              <a:solidFill>
                <a:schemeClr val="bg1">
                  <a:lumMod val="95000"/>
                </a:schemeClr>
              </a:solidFill>
            </a:endParaRPr>
          </a:p>
        </p:txBody>
      </p:sp>
    </p:spTree>
    <p:extLst>
      <p:ext uri="{BB962C8B-B14F-4D97-AF65-F5344CB8AC3E}">
        <p14:creationId xmlns:p14="http://schemas.microsoft.com/office/powerpoint/2010/main" val="10951400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8319" y="391885"/>
            <a:ext cx="1148258" cy="1483027"/>
          </a:xfrm>
          <a:prstGeom prst="rect">
            <a:avLst/>
          </a:prstGeom>
        </p:spPr>
      </p:pic>
      <p:sp>
        <p:nvSpPr>
          <p:cNvPr id="2" name="Rectangle 1"/>
          <p:cNvSpPr/>
          <p:nvPr/>
        </p:nvSpPr>
        <p:spPr>
          <a:xfrm>
            <a:off x="2320507" y="2796465"/>
            <a:ext cx="8815875" cy="923330"/>
          </a:xfrm>
          <a:prstGeom prst="rect">
            <a:avLst/>
          </a:prstGeom>
        </p:spPr>
        <p:txBody>
          <a:bodyPr wrap="none">
            <a:spAutoFit/>
          </a:bodyPr>
          <a:lstStyle/>
          <a:p>
            <a:r>
              <a:rPr lang="en-US" sz="5400" b="1" dirty="0">
                <a:solidFill>
                  <a:schemeClr val="accent5">
                    <a:lumMod val="90000"/>
                    <a:lumOff val="10000"/>
                  </a:schemeClr>
                </a:solidFill>
                <a:latin typeface="Times New Roman" panose="02020603050405020304" pitchFamily="18" charset="0"/>
                <a:cs typeface="2  Farnaz" panose="00000400000000000000" pitchFamily="2" charset="-78"/>
              </a:rPr>
              <a:t>Thank you for your attention</a:t>
            </a:r>
          </a:p>
        </p:txBody>
      </p:sp>
    </p:spTree>
    <p:extLst>
      <p:ext uri="{BB962C8B-B14F-4D97-AF65-F5344CB8AC3E}">
        <p14:creationId xmlns:p14="http://schemas.microsoft.com/office/powerpoint/2010/main" val="2408926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21E004-0203-4E11-8A32-13F0EAECDF3F}"/>
              </a:ext>
            </a:extLst>
          </p:cNvPr>
          <p:cNvSpPr/>
          <p:nvPr/>
        </p:nvSpPr>
        <p:spPr>
          <a:xfrm>
            <a:off x="0" y="0"/>
            <a:ext cx="7016620" cy="6858000"/>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altLang="ko-KR" sz="8000" dirty="0"/>
          </a:p>
        </p:txBody>
      </p:sp>
      <p:sp>
        <p:nvSpPr>
          <p:cNvPr id="25" name="Oval 24">
            <a:extLst>
              <a:ext uri="{FF2B5EF4-FFF2-40B4-BE49-F238E27FC236}">
                <a16:creationId xmlns:a16="http://schemas.microsoft.com/office/drawing/2014/main" id="{1CD958C4-9D97-402D-A4E6-BD1CFF61B870}"/>
              </a:ext>
            </a:extLst>
          </p:cNvPr>
          <p:cNvSpPr/>
          <p:nvPr/>
        </p:nvSpPr>
        <p:spPr>
          <a:xfrm>
            <a:off x="865929" y="586766"/>
            <a:ext cx="2642381" cy="264238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Oval 25">
            <a:extLst>
              <a:ext uri="{FF2B5EF4-FFF2-40B4-BE49-F238E27FC236}">
                <a16:creationId xmlns:a16="http://schemas.microsoft.com/office/drawing/2014/main" id="{8E4FCA6E-730A-4258-99E0-FE5BAE885719}"/>
              </a:ext>
            </a:extLst>
          </p:cNvPr>
          <p:cNvSpPr/>
          <p:nvPr/>
        </p:nvSpPr>
        <p:spPr>
          <a:xfrm>
            <a:off x="3769753" y="29344"/>
            <a:ext cx="1820258" cy="182025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Rectangle 1"/>
          <p:cNvSpPr/>
          <p:nvPr/>
        </p:nvSpPr>
        <p:spPr>
          <a:xfrm>
            <a:off x="744465" y="5010779"/>
            <a:ext cx="4076757" cy="1569660"/>
          </a:xfrm>
          <a:prstGeom prst="rect">
            <a:avLst/>
          </a:prstGeom>
        </p:spPr>
        <p:txBody>
          <a:bodyPr wrap="none">
            <a:spAutoFit/>
          </a:bodyPr>
          <a:lstStyle/>
          <a:p>
            <a:r>
              <a:rPr lang="fa-IR" sz="9600" dirty="0">
                <a:solidFill>
                  <a:schemeClr val="bg1"/>
                </a:solidFill>
                <a:cs typeface="2  Davat" panose="00000400000000000000" pitchFamily="2" charset="-78"/>
              </a:rPr>
              <a:t>حفظكم الله</a:t>
            </a:r>
          </a:p>
        </p:txBody>
      </p:sp>
      <p:sp>
        <p:nvSpPr>
          <p:cNvPr id="6" name="Oval 5">
            <a:extLst>
              <a:ext uri="{FF2B5EF4-FFF2-40B4-BE49-F238E27FC236}">
                <a16:creationId xmlns:a16="http://schemas.microsoft.com/office/drawing/2014/main" id="{8E4FCA6E-730A-4258-99E0-FE5BAE885719}"/>
              </a:ext>
            </a:extLst>
          </p:cNvPr>
          <p:cNvSpPr/>
          <p:nvPr/>
        </p:nvSpPr>
        <p:spPr>
          <a:xfrm>
            <a:off x="3974410" y="2072570"/>
            <a:ext cx="692740" cy="93360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Oval 6">
            <a:extLst>
              <a:ext uri="{FF2B5EF4-FFF2-40B4-BE49-F238E27FC236}">
                <a16:creationId xmlns:a16="http://schemas.microsoft.com/office/drawing/2014/main" id="{1CD958C4-9D97-402D-A4E6-BD1CFF61B870}"/>
              </a:ext>
            </a:extLst>
          </p:cNvPr>
          <p:cNvSpPr/>
          <p:nvPr/>
        </p:nvSpPr>
        <p:spPr>
          <a:xfrm>
            <a:off x="6174891" y="409940"/>
            <a:ext cx="1551252" cy="11757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899722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2696756" y="2058832"/>
            <a:ext cx="7949682" cy="1938992"/>
          </a:xfrm>
          <a:prstGeom prst="rect">
            <a:avLst/>
          </a:prstGeom>
        </p:spPr>
        <p:txBody>
          <a:bodyPr wrap="square">
            <a:spAutoFit/>
          </a:bodyPr>
          <a:lstStyle/>
          <a:p>
            <a:pPr algn="just"/>
            <a:r>
              <a:rPr lang="en-US" sz="4000" b="1" dirty="0">
                <a:solidFill>
                  <a:srgbClr val="003300"/>
                </a:solidFill>
                <a:latin typeface="Times New Roman" panose="02020603050405020304" pitchFamily="18" charset="0"/>
                <a:ea typeface="Calibri" panose="020F0502020204030204" pitchFamily="34" charset="0"/>
              </a:rPr>
              <a:t>Takaful Industry and the Move toward a New Prospect Driven by Solidarity among Islamic Countries</a:t>
            </a:r>
            <a:endParaRPr lang="en-US" sz="4000" dirty="0">
              <a:solidFill>
                <a:srgbClr val="003300"/>
              </a:solidFill>
            </a:endParaRPr>
          </a:p>
        </p:txBody>
      </p:sp>
      <p:cxnSp>
        <p:nvCxnSpPr>
          <p:cNvPr id="5" name="Straight Connector 4">
            <a:extLst>
              <a:ext uri="{FF2B5EF4-FFF2-40B4-BE49-F238E27FC236}">
                <a16:creationId xmlns:a16="http://schemas.microsoft.com/office/drawing/2014/main" id="{5AF0F888-1550-4BA0-A5FE-B159ED662AF1}"/>
              </a:ext>
            </a:extLst>
          </p:cNvPr>
          <p:cNvCxnSpPr>
            <a:cxnSpLocks/>
          </p:cNvCxnSpPr>
          <p:nvPr/>
        </p:nvCxnSpPr>
        <p:spPr>
          <a:xfrm flipH="1" flipV="1">
            <a:off x="2547468" y="2202024"/>
            <a:ext cx="7216" cy="1657253"/>
          </a:xfrm>
          <a:prstGeom prst="line">
            <a:avLst/>
          </a:prstGeom>
          <a:ln w="444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0EAF8394-F323-409D-A0FA-0DFE22B40CC7}"/>
              </a:ext>
            </a:extLst>
          </p:cNvPr>
          <p:cNvGrpSpPr/>
          <p:nvPr/>
        </p:nvGrpSpPr>
        <p:grpSpPr>
          <a:xfrm>
            <a:off x="7539135" y="4196998"/>
            <a:ext cx="3107303" cy="2390413"/>
            <a:chOff x="4709778" y="2467644"/>
            <a:chExt cx="2800698" cy="2799356"/>
          </a:xfrm>
          <a:gradFill>
            <a:gsLst>
              <a:gs pos="0">
                <a:schemeClr val="accent4">
                  <a:lumMod val="92000"/>
                  <a:lumOff val="8000"/>
                </a:schemeClr>
              </a:gs>
              <a:gs pos="23000">
                <a:schemeClr val="accent4">
                  <a:lumMod val="97000"/>
                  <a:lumOff val="3000"/>
                </a:schemeClr>
              </a:gs>
              <a:gs pos="100000">
                <a:schemeClr val="accent5">
                  <a:lumMod val="50000"/>
                  <a:lumOff val="50000"/>
                </a:schemeClr>
              </a:gs>
            </a:gsLst>
            <a:lin ang="21594000" scaled="0"/>
          </a:gradFill>
        </p:grpSpPr>
        <p:sp>
          <p:nvSpPr>
            <p:cNvPr id="9" name="Freeform: Shape 51">
              <a:extLst>
                <a:ext uri="{FF2B5EF4-FFF2-40B4-BE49-F238E27FC236}">
                  <a16:creationId xmlns:a16="http://schemas.microsoft.com/office/drawing/2014/main" id="{37C60019-98D3-45B4-BA74-C62703B5106E}"/>
                </a:ext>
              </a:extLst>
            </p:cNvPr>
            <p:cNvSpPr/>
            <p:nvPr/>
          </p:nvSpPr>
          <p:spPr>
            <a:xfrm>
              <a:off x="5172700" y="2928185"/>
              <a:ext cx="1867380" cy="1826749"/>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grpFill/>
            <a:ln w="9525" cap="flat">
              <a:noFill/>
              <a:prstDash val="solid"/>
              <a:miter/>
            </a:ln>
          </p:spPr>
          <p:txBody>
            <a:bodyPr rtlCol="0" anchor="ctr"/>
            <a:lstStyle/>
            <a:p>
              <a:endParaRPr lang="en-US" dirty="0"/>
            </a:p>
          </p:txBody>
        </p:sp>
        <p:grpSp>
          <p:nvGrpSpPr>
            <p:cNvPr id="10" name="Group 9">
              <a:extLst>
                <a:ext uri="{FF2B5EF4-FFF2-40B4-BE49-F238E27FC236}">
                  <a16:creationId xmlns:a16="http://schemas.microsoft.com/office/drawing/2014/main" id="{E443D731-5844-4B81-8213-DC8654119A04}"/>
                </a:ext>
              </a:extLst>
            </p:cNvPr>
            <p:cNvGrpSpPr/>
            <p:nvPr/>
          </p:nvGrpSpPr>
          <p:grpSpPr>
            <a:xfrm>
              <a:off x="4709778" y="2467644"/>
              <a:ext cx="2800698" cy="2799356"/>
              <a:chOff x="2666849" y="0"/>
              <a:chExt cx="6856254" cy="6852965"/>
            </a:xfrm>
            <a:grpFill/>
          </p:grpSpPr>
          <p:sp>
            <p:nvSpPr>
              <p:cNvPr id="11" name="Freeform: Shape 22">
                <a:extLst>
                  <a:ext uri="{FF2B5EF4-FFF2-40B4-BE49-F238E27FC236}">
                    <a16:creationId xmlns:a16="http://schemas.microsoft.com/office/drawing/2014/main" id="{DDFB91CA-C0AA-44C7-8738-6E1ACD213776}"/>
                  </a:ext>
                </a:extLst>
              </p:cNvPr>
              <p:cNvSpPr/>
              <p:nvPr/>
            </p:nvSpPr>
            <p:spPr>
              <a:xfrm>
                <a:off x="5430278" y="5839841"/>
                <a:ext cx="671369" cy="1003916"/>
              </a:xfrm>
              <a:custGeom>
                <a:avLst/>
                <a:gdLst>
                  <a:gd name="connsiteX0" fmla="*/ 0 w 671368"/>
                  <a:gd name="connsiteY0" fmla="*/ 505534 h 1003915"/>
                  <a:gd name="connsiteX1" fmla="*/ 16941 w 671368"/>
                  <a:gd name="connsiteY1" fmla="*/ 422084 h 1003915"/>
                  <a:gd name="connsiteX2" fmla="*/ 40157 w 671368"/>
                  <a:gd name="connsiteY2" fmla="*/ 439652 h 1003915"/>
                  <a:gd name="connsiteX3" fmla="*/ 174430 w 671368"/>
                  <a:gd name="connsiteY3" fmla="*/ 609691 h 1003915"/>
                  <a:gd name="connsiteX4" fmla="*/ 189489 w 671368"/>
                  <a:gd name="connsiteY4" fmla="*/ 622867 h 1003915"/>
                  <a:gd name="connsiteX5" fmla="*/ 200156 w 671368"/>
                  <a:gd name="connsiteY5" fmla="*/ 567024 h 1003915"/>
                  <a:gd name="connsiteX6" fmla="*/ 229018 w 671368"/>
                  <a:gd name="connsiteY6" fmla="*/ 184281 h 1003915"/>
                  <a:gd name="connsiteX7" fmla="*/ 239058 w 671368"/>
                  <a:gd name="connsiteY7" fmla="*/ 21772 h 1003915"/>
                  <a:gd name="connsiteX8" fmla="*/ 245959 w 671368"/>
                  <a:gd name="connsiteY8" fmla="*/ 1694 h 1003915"/>
                  <a:gd name="connsiteX9" fmla="*/ 322508 w 671368"/>
                  <a:gd name="connsiteY9" fmla="*/ 12361 h 1003915"/>
                  <a:gd name="connsiteX10" fmla="*/ 328782 w 671368"/>
                  <a:gd name="connsiteY10" fmla="*/ 34949 h 1003915"/>
                  <a:gd name="connsiteX11" fmla="*/ 343841 w 671368"/>
                  <a:gd name="connsiteY11" fmla="*/ 303496 h 1003915"/>
                  <a:gd name="connsiteX12" fmla="*/ 341331 w 671368"/>
                  <a:gd name="connsiteY12" fmla="*/ 329222 h 1003915"/>
                  <a:gd name="connsiteX13" fmla="*/ 343214 w 671368"/>
                  <a:gd name="connsiteY13" fmla="*/ 333614 h 1003915"/>
                  <a:gd name="connsiteX14" fmla="*/ 342586 w 671368"/>
                  <a:gd name="connsiteY14" fmla="*/ 332359 h 1003915"/>
                  <a:gd name="connsiteX15" fmla="*/ 357645 w 671368"/>
                  <a:gd name="connsiteY15" fmla="*/ 262712 h 1003915"/>
                  <a:gd name="connsiteX16" fmla="*/ 419135 w 671368"/>
                  <a:gd name="connsiteY16" fmla="*/ 55654 h 1003915"/>
                  <a:gd name="connsiteX17" fmla="*/ 432939 w 671368"/>
                  <a:gd name="connsiteY17" fmla="*/ 27419 h 1003915"/>
                  <a:gd name="connsiteX18" fmla="*/ 506350 w 671368"/>
                  <a:gd name="connsiteY18" fmla="*/ 31811 h 1003915"/>
                  <a:gd name="connsiteX19" fmla="*/ 511370 w 671368"/>
                  <a:gd name="connsiteY19" fmla="*/ 71968 h 1003915"/>
                  <a:gd name="connsiteX20" fmla="*/ 437331 w 671368"/>
                  <a:gd name="connsiteY20" fmla="*/ 413927 h 1003915"/>
                  <a:gd name="connsiteX21" fmla="*/ 420390 w 671368"/>
                  <a:gd name="connsiteY21" fmla="*/ 567652 h 1003915"/>
                  <a:gd name="connsiteX22" fmla="*/ 414743 w 671368"/>
                  <a:gd name="connsiteY22" fmla="*/ 654867 h 1003915"/>
                  <a:gd name="connsiteX23" fmla="*/ 449252 w 671368"/>
                  <a:gd name="connsiteY23" fmla="*/ 636043 h 1003915"/>
                  <a:gd name="connsiteX24" fmla="*/ 634349 w 671368"/>
                  <a:gd name="connsiteY24" fmla="*/ 508671 h 1003915"/>
                  <a:gd name="connsiteX25" fmla="*/ 668232 w 671368"/>
                  <a:gd name="connsiteY25" fmla="*/ 499887 h 1003915"/>
                  <a:gd name="connsiteX26" fmla="*/ 664467 w 671368"/>
                  <a:gd name="connsiteY26" fmla="*/ 581456 h 1003915"/>
                  <a:gd name="connsiteX27" fmla="*/ 410978 w 671368"/>
                  <a:gd name="connsiteY27" fmla="*/ 760278 h 1003915"/>
                  <a:gd name="connsiteX28" fmla="*/ 365174 w 671368"/>
                  <a:gd name="connsiteY28" fmla="*/ 766553 h 1003915"/>
                  <a:gd name="connsiteX29" fmla="*/ 327528 w 671368"/>
                  <a:gd name="connsiteY29" fmla="*/ 772827 h 1003915"/>
                  <a:gd name="connsiteX30" fmla="*/ 345724 w 671368"/>
                  <a:gd name="connsiteY30" fmla="*/ 819886 h 1003915"/>
                  <a:gd name="connsiteX31" fmla="*/ 400939 w 671368"/>
                  <a:gd name="connsiteY31" fmla="*/ 932199 h 1003915"/>
                  <a:gd name="connsiteX32" fmla="*/ 339449 w 671368"/>
                  <a:gd name="connsiteY32" fmla="*/ 995571 h 1003915"/>
                  <a:gd name="connsiteX33" fmla="*/ 137411 w 671368"/>
                  <a:gd name="connsiteY33" fmla="*/ 949767 h 1003915"/>
                  <a:gd name="connsiteX34" fmla="*/ 175685 w 671368"/>
                  <a:gd name="connsiteY34" fmla="*/ 810474 h 1003915"/>
                  <a:gd name="connsiteX35" fmla="*/ 215842 w 671368"/>
                  <a:gd name="connsiteY35" fmla="*/ 797298 h 1003915"/>
                  <a:gd name="connsiteX36" fmla="*/ 235920 w 671368"/>
                  <a:gd name="connsiteY36" fmla="*/ 777846 h 1003915"/>
                  <a:gd name="connsiteX37" fmla="*/ 215215 w 671368"/>
                  <a:gd name="connsiteY37" fmla="*/ 749611 h 1003915"/>
                  <a:gd name="connsiteX38" fmla="*/ 156234 w 671368"/>
                  <a:gd name="connsiteY38" fmla="*/ 715730 h 1003915"/>
                  <a:gd name="connsiteX39" fmla="*/ 0 w 671368"/>
                  <a:gd name="connsiteY39" fmla="*/ 505534 h 100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71368" h="1003915">
                    <a:moveTo>
                      <a:pt x="0" y="505534"/>
                    </a:moveTo>
                    <a:cubicBezTo>
                      <a:pt x="5647" y="477927"/>
                      <a:pt x="11294" y="449692"/>
                      <a:pt x="16941" y="422084"/>
                    </a:cubicBezTo>
                    <a:cubicBezTo>
                      <a:pt x="30745" y="419574"/>
                      <a:pt x="34510" y="432123"/>
                      <a:pt x="40157" y="439652"/>
                    </a:cubicBezTo>
                    <a:cubicBezTo>
                      <a:pt x="83451" y="497377"/>
                      <a:pt x="127999" y="554475"/>
                      <a:pt x="174430" y="609691"/>
                    </a:cubicBezTo>
                    <a:cubicBezTo>
                      <a:pt x="178195" y="614083"/>
                      <a:pt x="180705" y="620357"/>
                      <a:pt x="189489" y="622867"/>
                    </a:cubicBezTo>
                    <a:cubicBezTo>
                      <a:pt x="198273" y="605298"/>
                      <a:pt x="197018" y="585220"/>
                      <a:pt x="200156" y="567024"/>
                    </a:cubicBezTo>
                    <a:cubicBezTo>
                      <a:pt x="224626" y="440280"/>
                      <a:pt x="226509" y="312281"/>
                      <a:pt x="229018" y="184281"/>
                    </a:cubicBezTo>
                    <a:cubicBezTo>
                      <a:pt x="230273" y="130321"/>
                      <a:pt x="231528" y="75733"/>
                      <a:pt x="239058" y="21772"/>
                    </a:cubicBezTo>
                    <a:cubicBezTo>
                      <a:pt x="240312" y="14870"/>
                      <a:pt x="240312" y="7341"/>
                      <a:pt x="245959" y="1694"/>
                    </a:cubicBezTo>
                    <a:cubicBezTo>
                      <a:pt x="272312" y="-3325"/>
                      <a:pt x="297410" y="3576"/>
                      <a:pt x="322508" y="12361"/>
                    </a:cubicBezTo>
                    <a:cubicBezTo>
                      <a:pt x="328155" y="18635"/>
                      <a:pt x="328782" y="26792"/>
                      <a:pt x="328782" y="34949"/>
                    </a:cubicBezTo>
                    <a:cubicBezTo>
                      <a:pt x="329410" y="124674"/>
                      <a:pt x="337567" y="214399"/>
                      <a:pt x="343841" y="303496"/>
                    </a:cubicBezTo>
                    <a:cubicBezTo>
                      <a:pt x="344469" y="312908"/>
                      <a:pt x="341959" y="322320"/>
                      <a:pt x="341331" y="329222"/>
                    </a:cubicBezTo>
                    <a:cubicBezTo>
                      <a:pt x="340704" y="336123"/>
                      <a:pt x="346979" y="333614"/>
                      <a:pt x="343214" y="333614"/>
                    </a:cubicBezTo>
                    <a:cubicBezTo>
                      <a:pt x="342586" y="333614"/>
                      <a:pt x="342586" y="332986"/>
                      <a:pt x="342586" y="332359"/>
                    </a:cubicBezTo>
                    <a:cubicBezTo>
                      <a:pt x="341331" y="307888"/>
                      <a:pt x="350743" y="285300"/>
                      <a:pt x="357645" y="262712"/>
                    </a:cubicBezTo>
                    <a:cubicBezTo>
                      <a:pt x="379606" y="194320"/>
                      <a:pt x="400312" y="124674"/>
                      <a:pt x="419135" y="55654"/>
                    </a:cubicBezTo>
                    <a:cubicBezTo>
                      <a:pt x="421645" y="45615"/>
                      <a:pt x="424154" y="34949"/>
                      <a:pt x="432939" y="27419"/>
                    </a:cubicBezTo>
                    <a:cubicBezTo>
                      <a:pt x="458037" y="17380"/>
                      <a:pt x="482507" y="24910"/>
                      <a:pt x="506350" y="31811"/>
                    </a:cubicBezTo>
                    <a:cubicBezTo>
                      <a:pt x="519527" y="43733"/>
                      <a:pt x="513879" y="58164"/>
                      <a:pt x="511370" y="71968"/>
                    </a:cubicBezTo>
                    <a:cubicBezTo>
                      <a:pt x="490036" y="186791"/>
                      <a:pt x="464311" y="300359"/>
                      <a:pt x="437331" y="413927"/>
                    </a:cubicBezTo>
                    <a:cubicBezTo>
                      <a:pt x="425409" y="464750"/>
                      <a:pt x="424154" y="516201"/>
                      <a:pt x="420390" y="567652"/>
                    </a:cubicBezTo>
                    <a:cubicBezTo>
                      <a:pt x="417880" y="595886"/>
                      <a:pt x="411606" y="624122"/>
                      <a:pt x="414743" y="654867"/>
                    </a:cubicBezTo>
                    <a:cubicBezTo>
                      <a:pt x="428547" y="651102"/>
                      <a:pt x="438586" y="642945"/>
                      <a:pt x="449252" y="636043"/>
                    </a:cubicBezTo>
                    <a:cubicBezTo>
                      <a:pt x="511997" y="595259"/>
                      <a:pt x="572860" y="551966"/>
                      <a:pt x="634349" y="508671"/>
                    </a:cubicBezTo>
                    <a:cubicBezTo>
                      <a:pt x="643761" y="501770"/>
                      <a:pt x="653173" y="487338"/>
                      <a:pt x="668232" y="499887"/>
                    </a:cubicBezTo>
                    <a:cubicBezTo>
                      <a:pt x="673251" y="527495"/>
                      <a:pt x="678271" y="555103"/>
                      <a:pt x="664467" y="581456"/>
                    </a:cubicBezTo>
                    <a:cubicBezTo>
                      <a:pt x="582271" y="644200"/>
                      <a:pt x="498821" y="704435"/>
                      <a:pt x="410978" y="760278"/>
                    </a:cubicBezTo>
                    <a:cubicBezTo>
                      <a:pt x="395292" y="770317"/>
                      <a:pt x="381488" y="768434"/>
                      <a:pt x="365174" y="766553"/>
                    </a:cubicBezTo>
                    <a:cubicBezTo>
                      <a:pt x="352626" y="765297"/>
                      <a:pt x="334430" y="755258"/>
                      <a:pt x="327528" y="772827"/>
                    </a:cubicBezTo>
                    <a:cubicBezTo>
                      <a:pt x="320626" y="791023"/>
                      <a:pt x="321881" y="807337"/>
                      <a:pt x="345724" y="819886"/>
                    </a:cubicBezTo>
                    <a:cubicBezTo>
                      <a:pt x="393410" y="843728"/>
                      <a:pt x="414115" y="889532"/>
                      <a:pt x="400939" y="932199"/>
                    </a:cubicBezTo>
                    <a:cubicBezTo>
                      <a:pt x="391527" y="962943"/>
                      <a:pt x="368312" y="982395"/>
                      <a:pt x="339449" y="995571"/>
                    </a:cubicBezTo>
                    <a:cubicBezTo>
                      <a:pt x="272940" y="1025688"/>
                      <a:pt x="176313" y="1003727"/>
                      <a:pt x="137411" y="949767"/>
                    </a:cubicBezTo>
                    <a:cubicBezTo>
                      <a:pt x="99764" y="897689"/>
                      <a:pt x="114823" y="841219"/>
                      <a:pt x="175685" y="810474"/>
                    </a:cubicBezTo>
                    <a:cubicBezTo>
                      <a:pt x="188234" y="804199"/>
                      <a:pt x="202038" y="799807"/>
                      <a:pt x="215842" y="797298"/>
                    </a:cubicBezTo>
                    <a:cubicBezTo>
                      <a:pt x="228391" y="794788"/>
                      <a:pt x="233411" y="791023"/>
                      <a:pt x="235920" y="777846"/>
                    </a:cubicBezTo>
                    <a:cubicBezTo>
                      <a:pt x="240312" y="757768"/>
                      <a:pt x="233411" y="748356"/>
                      <a:pt x="215215" y="749611"/>
                    </a:cubicBezTo>
                    <a:cubicBezTo>
                      <a:pt x="186979" y="751494"/>
                      <a:pt x="171921" y="735808"/>
                      <a:pt x="156234" y="715730"/>
                    </a:cubicBezTo>
                    <a:cubicBezTo>
                      <a:pt x="103529" y="646710"/>
                      <a:pt x="47059" y="579573"/>
                      <a:pt x="0" y="505534"/>
                    </a:cubicBezTo>
                    <a:close/>
                  </a:path>
                </a:pathLst>
              </a:custGeom>
              <a:grpFill/>
              <a:ln w="6274" cap="flat">
                <a:noFill/>
                <a:prstDash val="solid"/>
                <a:miter/>
              </a:ln>
            </p:spPr>
            <p:txBody>
              <a:bodyPr rtlCol="0" anchor="ctr"/>
              <a:lstStyle/>
              <a:p>
                <a:endParaRPr lang="en-US"/>
              </a:p>
            </p:txBody>
          </p:sp>
          <p:sp>
            <p:nvSpPr>
              <p:cNvPr id="12" name="Freeform: Shape 23">
                <a:extLst>
                  <a:ext uri="{FF2B5EF4-FFF2-40B4-BE49-F238E27FC236}">
                    <a16:creationId xmlns:a16="http://schemas.microsoft.com/office/drawing/2014/main" id="{7D790E9C-F0B8-4415-B86B-4F9BEF321114}"/>
                  </a:ext>
                </a:extLst>
              </p:cNvPr>
              <p:cNvSpPr/>
              <p:nvPr/>
            </p:nvSpPr>
            <p:spPr>
              <a:xfrm>
                <a:off x="6095373" y="5842775"/>
                <a:ext cx="658820" cy="1010190"/>
              </a:xfrm>
              <a:custGeom>
                <a:avLst/>
                <a:gdLst>
                  <a:gd name="connsiteX0" fmla="*/ 0 w 658819"/>
                  <a:gd name="connsiteY0" fmla="*/ 578521 h 1010190"/>
                  <a:gd name="connsiteX1" fmla="*/ 0 w 658819"/>
                  <a:gd name="connsiteY1" fmla="*/ 493816 h 1010190"/>
                  <a:gd name="connsiteX2" fmla="*/ 26980 w 658819"/>
                  <a:gd name="connsiteY2" fmla="*/ 506992 h 1010190"/>
                  <a:gd name="connsiteX3" fmla="*/ 187607 w 658819"/>
                  <a:gd name="connsiteY3" fmla="*/ 636246 h 1010190"/>
                  <a:gd name="connsiteX4" fmla="*/ 213959 w 658819"/>
                  <a:gd name="connsiteY4" fmla="*/ 650678 h 1010190"/>
                  <a:gd name="connsiteX5" fmla="*/ 203920 w 658819"/>
                  <a:gd name="connsiteY5" fmla="*/ 493816 h 1010190"/>
                  <a:gd name="connsiteX6" fmla="*/ 129254 w 658819"/>
                  <a:gd name="connsiteY6" fmla="*/ 64642 h 1010190"/>
                  <a:gd name="connsiteX7" fmla="*/ 130509 w 658819"/>
                  <a:gd name="connsiteY7" fmla="*/ 28877 h 1010190"/>
                  <a:gd name="connsiteX8" fmla="*/ 208312 w 658819"/>
                  <a:gd name="connsiteY8" fmla="*/ 24485 h 1010190"/>
                  <a:gd name="connsiteX9" fmla="*/ 226508 w 658819"/>
                  <a:gd name="connsiteY9" fmla="*/ 79701 h 1010190"/>
                  <a:gd name="connsiteX10" fmla="*/ 285489 w 658819"/>
                  <a:gd name="connsiteY10" fmla="*/ 284876 h 1010190"/>
                  <a:gd name="connsiteX11" fmla="*/ 294273 w 658819"/>
                  <a:gd name="connsiteY11" fmla="*/ 333817 h 1010190"/>
                  <a:gd name="connsiteX12" fmla="*/ 308077 w 658819"/>
                  <a:gd name="connsiteY12" fmla="*/ 98524 h 1010190"/>
                  <a:gd name="connsiteX13" fmla="*/ 318743 w 658819"/>
                  <a:gd name="connsiteY13" fmla="*/ 14446 h 1010190"/>
                  <a:gd name="connsiteX14" fmla="*/ 395292 w 658819"/>
                  <a:gd name="connsiteY14" fmla="*/ 2524 h 1010190"/>
                  <a:gd name="connsiteX15" fmla="*/ 407841 w 658819"/>
                  <a:gd name="connsiteY15" fmla="*/ 109818 h 1010190"/>
                  <a:gd name="connsiteX16" fmla="*/ 409095 w 658819"/>
                  <a:gd name="connsiteY16" fmla="*/ 404091 h 1010190"/>
                  <a:gd name="connsiteX17" fmla="*/ 437331 w 658819"/>
                  <a:gd name="connsiteY17" fmla="*/ 634364 h 1010190"/>
                  <a:gd name="connsiteX18" fmla="*/ 480625 w 658819"/>
                  <a:gd name="connsiteY18" fmla="*/ 591070 h 1010190"/>
                  <a:gd name="connsiteX19" fmla="*/ 625565 w 658819"/>
                  <a:gd name="connsiteY19" fmla="*/ 429816 h 1010190"/>
                  <a:gd name="connsiteX20" fmla="*/ 648780 w 658819"/>
                  <a:gd name="connsiteY20" fmla="*/ 417267 h 1010190"/>
                  <a:gd name="connsiteX21" fmla="*/ 664467 w 658819"/>
                  <a:gd name="connsiteY21" fmla="*/ 500090 h 1010190"/>
                  <a:gd name="connsiteX22" fmla="*/ 456782 w 658819"/>
                  <a:gd name="connsiteY22" fmla="*/ 732873 h 1010190"/>
                  <a:gd name="connsiteX23" fmla="*/ 407213 w 658819"/>
                  <a:gd name="connsiteY23" fmla="*/ 748559 h 1010190"/>
                  <a:gd name="connsiteX24" fmla="*/ 379606 w 658819"/>
                  <a:gd name="connsiteY24" fmla="*/ 766128 h 1010190"/>
                  <a:gd name="connsiteX25" fmla="*/ 400939 w 658819"/>
                  <a:gd name="connsiteY25" fmla="*/ 801893 h 1010190"/>
                  <a:gd name="connsiteX26" fmla="*/ 446115 w 658819"/>
                  <a:gd name="connsiteY26" fmla="*/ 823853 h 1010190"/>
                  <a:gd name="connsiteX27" fmla="*/ 441095 w 658819"/>
                  <a:gd name="connsiteY27" fmla="*/ 975695 h 1010190"/>
                  <a:gd name="connsiteX28" fmla="*/ 259763 w 658819"/>
                  <a:gd name="connsiteY28" fmla="*/ 993264 h 1010190"/>
                  <a:gd name="connsiteX29" fmla="*/ 200783 w 658819"/>
                  <a:gd name="connsiteY29" fmla="*/ 916716 h 1010190"/>
                  <a:gd name="connsiteX30" fmla="*/ 254743 w 658819"/>
                  <a:gd name="connsiteY30" fmla="*/ 821971 h 1010190"/>
                  <a:gd name="connsiteX31" fmla="*/ 283606 w 658819"/>
                  <a:gd name="connsiteY31" fmla="*/ 807540 h 1010190"/>
                  <a:gd name="connsiteX32" fmla="*/ 292390 w 658819"/>
                  <a:gd name="connsiteY32" fmla="*/ 783069 h 1010190"/>
                  <a:gd name="connsiteX33" fmla="*/ 274194 w 658819"/>
                  <a:gd name="connsiteY33" fmla="*/ 764873 h 1010190"/>
                  <a:gd name="connsiteX34" fmla="*/ 158744 w 658819"/>
                  <a:gd name="connsiteY34" fmla="*/ 710913 h 1010190"/>
                  <a:gd name="connsiteX35" fmla="*/ 0 w 658819"/>
                  <a:gd name="connsiteY35" fmla="*/ 578521 h 101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58819" h="1010190">
                    <a:moveTo>
                      <a:pt x="0" y="578521"/>
                    </a:moveTo>
                    <a:cubicBezTo>
                      <a:pt x="0" y="550286"/>
                      <a:pt x="0" y="522051"/>
                      <a:pt x="0" y="493816"/>
                    </a:cubicBezTo>
                    <a:cubicBezTo>
                      <a:pt x="13176" y="490051"/>
                      <a:pt x="18823" y="500718"/>
                      <a:pt x="26980" y="506992"/>
                    </a:cubicBezTo>
                    <a:cubicBezTo>
                      <a:pt x="80940" y="549659"/>
                      <a:pt x="132391" y="594835"/>
                      <a:pt x="187607" y="636246"/>
                    </a:cubicBezTo>
                    <a:cubicBezTo>
                      <a:pt x="195136" y="641893"/>
                      <a:pt x="201410" y="650051"/>
                      <a:pt x="213959" y="650678"/>
                    </a:cubicBezTo>
                    <a:cubicBezTo>
                      <a:pt x="213332" y="597972"/>
                      <a:pt x="209567" y="545894"/>
                      <a:pt x="203920" y="493816"/>
                    </a:cubicBezTo>
                    <a:cubicBezTo>
                      <a:pt x="188862" y="348875"/>
                      <a:pt x="148077" y="208327"/>
                      <a:pt x="129254" y="64642"/>
                    </a:cubicBezTo>
                    <a:cubicBezTo>
                      <a:pt x="127999" y="52720"/>
                      <a:pt x="120470" y="40799"/>
                      <a:pt x="130509" y="28877"/>
                    </a:cubicBezTo>
                    <a:cubicBezTo>
                      <a:pt x="156234" y="23858"/>
                      <a:pt x="181960" y="18211"/>
                      <a:pt x="208312" y="24485"/>
                    </a:cubicBezTo>
                    <a:cubicBezTo>
                      <a:pt x="220234" y="40799"/>
                      <a:pt x="222116" y="60877"/>
                      <a:pt x="226508" y="79701"/>
                    </a:cubicBezTo>
                    <a:cubicBezTo>
                      <a:pt x="244077" y="148720"/>
                      <a:pt x="264783" y="217111"/>
                      <a:pt x="285489" y="284876"/>
                    </a:cubicBezTo>
                    <a:cubicBezTo>
                      <a:pt x="290508" y="301190"/>
                      <a:pt x="294900" y="316876"/>
                      <a:pt x="294273" y="333817"/>
                    </a:cubicBezTo>
                    <a:cubicBezTo>
                      <a:pt x="294900" y="255386"/>
                      <a:pt x="307449" y="177582"/>
                      <a:pt x="308077" y="98524"/>
                    </a:cubicBezTo>
                    <a:cubicBezTo>
                      <a:pt x="308077" y="70289"/>
                      <a:pt x="309959" y="42054"/>
                      <a:pt x="318743" y="14446"/>
                    </a:cubicBezTo>
                    <a:cubicBezTo>
                      <a:pt x="342586" y="642"/>
                      <a:pt x="368311" y="-3122"/>
                      <a:pt x="395292" y="2524"/>
                    </a:cubicBezTo>
                    <a:cubicBezTo>
                      <a:pt x="408468" y="37034"/>
                      <a:pt x="406586" y="74054"/>
                      <a:pt x="407841" y="109818"/>
                    </a:cubicBezTo>
                    <a:cubicBezTo>
                      <a:pt x="409723" y="207700"/>
                      <a:pt x="407213" y="306209"/>
                      <a:pt x="409095" y="404091"/>
                    </a:cubicBezTo>
                    <a:cubicBezTo>
                      <a:pt x="410350" y="480012"/>
                      <a:pt x="427292" y="554051"/>
                      <a:pt x="437331" y="634364"/>
                    </a:cubicBezTo>
                    <a:cubicBezTo>
                      <a:pt x="455527" y="618050"/>
                      <a:pt x="468703" y="605501"/>
                      <a:pt x="480625" y="591070"/>
                    </a:cubicBezTo>
                    <a:cubicBezTo>
                      <a:pt x="527683" y="536482"/>
                      <a:pt x="580389" y="486287"/>
                      <a:pt x="625565" y="429816"/>
                    </a:cubicBezTo>
                    <a:cubicBezTo>
                      <a:pt x="631212" y="422914"/>
                      <a:pt x="635604" y="411620"/>
                      <a:pt x="648780" y="417267"/>
                    </a:cubicBezTo>
                    <a:cubicBezTo>
                      <a:pt x="653800" y="444875"/>
                      <a:pt x="659447" y="472483"/>
                      <a:pt x="664467" y="500090"/>
                    </a:cubicBezTo>
                    <a:cubicBezTo>
                      <a:pt x="601722" y="583541"/>
                      <a:pt x="530193" y="658834"/>
                      <a:pt x="456782" y="732873"/>
                    </a:cubicBezTo>
                    <a:cubicBezTo>
                      <a:pt x="442978" y="746677"/>
                      <a:pt x="424782" y="746677"/>
                      <a:pt x="407213" y="748559"/>
                    </a:cubicBezTo>
                    <a:cubicBezTo>
                      <a:pt x="395292" y="749814"/>
                      <a:pt x="380860" y="748559"/>
                      <a:pt x="379606" y="766128"/>
                    </a:cubicBezTo>
                    <a:cubicBezTo>
                      <a:pt x="378351" y="783069"/>
                      <a:pt x="378351" y="798128"/>
                      <a:pt x="400939" y="801893"/>
                    </a:cubicBezTo>
                    <a:cubicBezTo>
                      <a:pt x="417880" y="804402"/>
                      <a:pt x="432939" y="813187"/>
                      <a:pt x="446115" y="823853"/>
                    </a:cubicBezTo>
                    <a:cubicBezTo>
                      <a:pt x="502585" y="867774"/>
                      <a:pt x="500075" y="934284"/>
                      <a:pt x="441095" y="975695"/>
                    </a:cubicBezTo>
                    <a:cubicBezTo>
                      <a:pt x="383998" y="1015225"/>
                      <a:pt x="323135" y="1023382"/>
                      <a:pt x="259763" y="993264"/>
                    </a:cubicBezTo>
                    <a:cubicBezTo>
                      <a:pt x="227763" y="978205"/>
                      <a:pt x="202665" y="953734"/>
                      <a:pt x="200783" y="916716"/>
                    </a:cubicBezTo>
                    <a:cubicBezTo>
                      <a:pt x="198273" y="875304"/>
                      <a:pt x="219607" y="843304"/>
                      <a:pt x="254743" y="821971"/>
                    </a:cubicBezTo>
                    <a:cubicBezTo>
                      <a:pt x="264155" y="816324"/>
                      <a:pt x="273567" y="811932"/>
                      <a:pt x="283606" y="807540"/>
                    </a:cubicBezTo>
                    <a:cubicBezTo>
                      <a:pt x="295528" y="802520"/>
                      <a:pt x="295528" y="793108"/>
                      <a:pt x="292390" y="783069"/>
                    </a:cubicBezTo>
                    <a:cubicBezTo>
                      <a:pt x="289880" y="774285"/>
                      <a:pt x="287998" y="761736"/>
                      <a:pt x="274194" y="764873"/>
                    </a:cubicBezTo>
                    <a:cubicBezTo>
                      <a:pt x="222116" y="776167"/>
                      <a:pt x="191999" y="737893"/>
                      <a:pt x="158744" y="710913"/>
                    </a:cubicBezTo>
                    <a:cubicBezTo>
                      <a:pt x="104783" y="669501"/>
                      <a:pt x="52705" y="623070"/>
                      <a:pt x="0" y="578521"/>
                    </a:cubicBezTo>
                    <a:close/>
                  </a:path>
                </a:pathLst>
              </a:custGeom>
              <a:grpFill/>
              <a:ln w="6274" cap="flat">
                <a:noFill/>
                <a:prstDash val="solid"/>
                <a:miter/>
              </a:ln>
            </p:spPr>
            <p:txBody>
              <a:bodyPr rtlCol="0" anchor="ctr"/>
              <a:lstStyle/>
              <a:p>
                <a:endParaRPr lang="en-US"/>
              </a:p>
            </p:txBody>
          </p:sp>
          <p:sp>
            <p:nvSpPr>
              <p:cNvPr id="13" name="Freeform: Shape 24">
                <a:extLst>
                  <a:ext uri="{FF2B5EF4-FFF2-40B4-BE49-F238E27FC236}">
                    <a16:creationId xmlns:a16="http://schemas.microsoft.com/office/drawing/2014/main" id="{5E75AD1A-4FC6-489D-9C39-A1E5262EE528}"/>
                  </a:ext>
                </a:extLst>
              </p:cNvPr>
              <p:cNvSpPr/>
              <p:nvPr/>
            </p:nvSpPr>
            <p:spPr>
              <a:xfrm>
                <a:off x="8512913" y="2759719"/>
                <a:ext cx="1010190" cy="671369"/>
              </a:xfrm>
              <a:custGeom>
                <a:avLst/>
                <a:gdLst>
                  <a:gd name="connsiteX0" fmla="*/ 498835 w 1010190"/>
                  <a:gd name="connsiteY0" fmla="*/ 2931 h 671368"/>
                  <a:gd name="connsiteX1" fmla="*/ 604247 w 1010190"/>
                  <a:gd name="connsiteY1" fmla="*/ 88892 h 671368"/>
                  <a:gd name="connsiteX2" fmla="*/ 720952 w 1010190"/>
                  <a:gd name="connsiteY2" fmla="*/ 198695 h 671368"/>
                  <a:gd name="connsiteX3" fmla="*/ 747932 w 1010190"/>
                  <a:gd name="connsiteY3" fmla="*/ 259558 h 671368"/>
                  <a:gd name="connsiteX4" fmla="*/ 761736 w 1010190"/>
                  <a:gd name="connsiteY4" fmla="*/ 289047 h 671368"/>
                  <a:gd name="connsiteX5" fmla="*/ 801265 w 1010190"/>
                  <a:gd name="connsiteY5" fmla="*/ 265205 h 671368"/>
                  <a:gd name="connsiteX6" fmla="*/ 830128 w 1010190"/>
                  <a:gd name="connsiteY6" fmla="*/ 211871 h 671368"/>
                  <a:gd name="connsiteX7" fmla="*/ 978832 w 1010190"/>
                  <a:gd name="connsiteY7" fmla="*/ 230067 h 671368"/>
                  <a:gd name="connsiteX8" fmla="*/ 1010205 w 1010190"/>
                  <a:gd name="connsiteY8" fmla="*/ 302851 h 671368"/>
                  <a:gd name="connsiteX9" fmla="*/ 1010205 w 1010190"/>
                  <a:gd name="connsiteY9" fmla="*/ 356184 h 671368"/>
                  <a:gd name="connsiteX10" fmla="*/ 971303 w 1010190"/>
                  <a:gd name="connsiteY10" fmla="*/ 439007 h 671368"/>
                  <a:gd name="connsiteX11" fmla="*/ 820716 w 1010190"/>
                  <a:gd name="connsiteY11" fmla="*/ 410772 h 671368"/>
                  <a:gd name="connsiteX12" fmla="*/ 806284 w 1010190"/>
                  <a:gd name="connsiteY12" fmla="*/ 381910 h 671368"/>
                  <a:gd name="connsiteX13" fmla="*/ 781186 w 1010190"/>
                  <a:gd name="connsiteY13" fmla="*/ 374380 h 671368"/>
                  <a:gd name="connsiteX14" fmla="*/ 764246 w 1010190"/>
                  <a:gd name="connsiteY14" fmla="*/ 393204 h 671368"/>
                  <a:gd name="connsiteX15" fmla="*/ 715933 w 1010190"/>
                  <a:gd name="connsiteY15" fmla="*/ 502380 h 671368"/>
                  <a:gd name="connsiteX16" fmla="*/ 576639 w 1010190"/>
                  <a:gd name="connsiteY16" fmla="*/ 666771 h 671368"/>
                  <a:gd name="connsiteX17" fmla="*/ 495698 w 1010190"/>
                  <a:gd name="connsiteY17" fmla="*/ 671163 h 671368"/>
                  <a:gd name="connsiteX18" fmla="*/ 502600 w 1010190"/>
                  <a:gd name="connsiteY18" fmla="*/ 642928 h 671368"/>
                  <a:gd name="connsiteX19" fmla="*/ 634992 w 1010190"/>
                  <a:gd name="connsiteY19" fmla="*/ 478536 h 671368"/>
                  <a:gd name="connsiteX20" fmla="*/ 651305 w 1010190"/>
                  <a:gd name="connsiteY20" fmla="*/ 454066 h 671368"/>
                  <a:gd name="connsiteX21" fmla="*/ 587933 w 1010190"/>
                  <a:gd name="connsiteY21" fmla="*/ 455321 h 671368"/>
                  <a:gd name="connsiteX22" fmla="*/ 339464 w 1010190"/>
                  <a:gd name="connsiteY22" fmla="*/ 486694 h 671368"/>
                  <a:gd name="connsiteX23" fmla="*/ 58367 w 1010190"/>
                  <a:gd name="connsiteY23" fmla="*/ 538772 h 671368"/>
                  <a:gd name="connsiteX24" fmla="*/ 28250 w 1010190"/>
                  <a:gd name="connsiteY24" fmla="*/ 536262 h 671368"/>
                  <a:gd name="connsiteX25" fmla="*/ 23858 w 1010190"/>
                  <a:gd name="connsiteY25" fmla="*/ 458458 h 671368"/>
                  <a:gd name="connsiteX26" fmla="*/ 58367 w 1010190"/>
                  <a:gd name="connsiteY26" fmla="*/ 445909 h 671368"/>
                  <a:gd name="connsiteX27" fmla="*/ 289268 w 1010190"/>
                  <a:gd name="connsiteY27" fmla="*/ 379400 h 671368"/>
                  <a:gd name="connsiteX28" fmla="*/ 333189 w 1010190"/>
                  <a:gd name="connsiteY28" fmla="*/ 371871 h 671368"/>
                  <a:gd name="connsiteX29" fmla="*/ 109190 w 1010190"/>
                  <a:gd name="connsiteY29" fmla="*/ 358067 h 671368"/>
                  <a:gd name="connsiteX30" fmla="*/ 14446 w 1010190"/>
                  <a:gd name="connsiteY30" fmla="*/ 346773 h 671368"/>
                  <a:gd name="connsiteX31" fmla="*/ 2524 w 1010190"/>
                  <a:gd name="connsiteY31" fmla="*/ 270224 h 671368"/>
                  <a:gd name="connsiteX32" fmla="*/ 30132 w 1010190"/>
                  <a:gd name="connsiteY32" fmla="*/ 262695 h 671368"/>
                  <a:gd name="connsiteX33" fmla="*/ 315621 w 1010190"/>
                  <a:gd name="connsiteY33" fmla="*/ 257675 h 671368"/>
                  <a:gd name="connsiteX34" fmla="*/ 613031 w 1010190"/>
                  <a:gd name="connsiteY34" fmla="*/ 231322 h 671368"/>
                  <a:gd name="connsiteX35" fmla="*/ 628090 w 1010190"/>
                  <a:gd name="connsiteY35" fmla="*/ 225675 h 671368"/>
                  <a:gd name="connsiteX36" fmla="*/ 610521 w 1010190"/>
                  <a:gd name="connsiteY36" fmla="*/ 203715 h 671368"/>
                  <a:gd name="connsiteX37" fmla="*/ 434836 w 1010190"/>
                  <a:gd name="connsiteY37" fmla="*/ 43088 h 671368"/>
                  <a:gd name="connsiteX38" fmla="*/ 416012 w 1010190"/>
                  <a:gd name="connsiteY38" fmla="*/ 18618 h 671368"/>
                  <a:gd name="connsiteX39" fmla="*/ 498835 w 1010190"/>
                  <a:gd name="connsiteY39" fmla="*/ 2931 h 67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10190" h="671368">
                    <a:moveTo>
                      <a:pt x="498835" y="2931"/>
                    </a:moveTo>
                    <a:cubicBezTo>
                      <a:pt x="533972" y="31167"/>
                      <a:pt x="570364" y="58774"/>
                      <a:pt x="604247" y="88892"/>
                    </a:cubicBezTo>
                    <a:cubicBezTo>
                      <a:pt x="644403" y="124656"/>
                      <a:pt x="681423" y="162930"/>
                      <a:pt x="720952" y="198695"/>
                    </a:cubicBezTo>
                    <a:cubicBezTo>
                      <a:pt x="739148" y="215636"/>
                      <a:pt x="748559" y="234460"/>
                      <a:pt x="747932" y="259558"/>
                    </a:cubicBezTo>
                    <a:cubicBezTo>
                      <a:pt x="747932" y="270852"/>
                      <a:pt x="746050" y="289047"/>
                      <a:pt x="761736" y="289047"/>
                    </a:cubicBezTo>
                    <a:cubicBezTo>
                      <a:pt x="777422" y="289675"/>
                      <a:pt x="797501" y="290930"/>
                      <a:pt x="801265" y="265205"/>
                    </a:cubicBezTo>
                    <a:cubicBezTo>
                      <a:pt x="804402" y="245126"/>
                      <a:pt x="815069" y="227558"/>
                      <a:pt x="830128" y="211871"/>
                    </a:cubicBezTo>
                    <a:cubicBezTo>
                      <a:pt x="877813" y="164185"/>
                      <a:pt x="942441" y="172342"/>
                      <a:pt x="978832" y="230067"/>
                    </a:cubicBezTo>
                    <a:cubicBezTo>
                      <a:pt x="993264" y="252656"/>
                      <a:pt x="999538" y="278381"/>
                      <a:pt x="1010205" y="302851"/>
                    </a:cubicBezTo>
                    <a:cubicBezTo>
                      <a:pt x="1010205" y="320420"/>
                      <a:pt x="1010205" y="338616"/>
                      <a:pt x="1010205" y="356184"/>
                    </a:cubicBezTo>
                    <a:cubicBezTo>
                      <a:pt x="1000166" y="385047"/>
                      <a:pt x="994519" y="416419"/>
                      <a:pt x="971303" y="439007"/>
                    </a:cubicBezTo>
                    <a:cubicBezTo>
                      <a:pt x="925499" y="482929"/>
                      <a:pt x="853343" y="469125"/>
                      <a:pt x="820716" y="410772"/>
                    </a:cubicBezTo>
                    <a:cubicBezTo>
                      <a:pt x="815696" y="401360"/>
                      <a:pt x="811304" y="391949"/>
                      <a:pt x="806284" y="381910"/>
                    </a:cubicBezTo>
                    <a:cubicBezTo>
                      <a:pt x="800638" y="370616"/>
                      <a:pt x="791226" y="371243"/>
                      <a:pt x="781186" y="374380"/>
                    </a:cubicBezTo>
                    <a:cubicBezTo>
                      <a:pt x="771775" y="376890"/>
                      <a:pt x="761108" y="380027"/>
                      <a:pt x="764246" y="393204"/>
                    </a:cubicBezTo>
                    <a:cubicBezTo>
                      <a:pt x="775540" y="441517"/>
                      <a:pt x="741658" y="471007"/>
                      <a:pt x="715933" y="502380"/>
                    </a:cubicBezTo>
                    <a:cubicBezTo>
                      <a:pt x="670756" y="558222"/>
                      <a:pt x="623070" y="611555"/>
                      <a:pt x="576639" y="666771"/>
                    </a:cubicBezTo>
                    <a:cubicBezTo>
                      <a:pt x="550286" y="680575"/>
                      <a:pt x="522678" y="675555"/>
                      <a:pt x="495698" y="671163"/>
                    </a:cubicBezTo>
                    <a:cubicBezTo>
                      <a:pt x="481894" y="657987"/>
                      <a:pt x="496326" y="650457"/>
                      <a:pt x="502600" y="642928"/>
                    </a:cubicBezTo>
                    <a:cubicBezTo>
                      <a:pt x="546521" y="587712"/>
                      <a:pt x="592325" y="534379"/>
                      <a:pt x="634992" y="478536"/>
                    </a:cubicBezTo>
                    <a:cubicBezTo>
                      <a:pt x="640639" y="471635"/>
                      <a:pt x="646913" y="465360"/>
                      <a:pt x="651305" y="454066"/>
                    </a:cubicBezTo>
                    <a:cubicBezTo>
                      <a:pt x="629344" y="452184"/>
                      <a:pt x="608638" y="454066"/>
                      <a:pt x="587933" y="455321"/>
                    </a:cubicBezTo>
                    <a:cubicBezTo>
                      <a:pt x="504482" y="461596"/>
                      <a:pt x="421032" y="468497"/>
                      <a:pt x="339464" y="486694"/>
                    </a:cubicBezTo>
                    <a:cubicBezTo>
                      <a:pt x="246602" y="507399"/>
                      <a:pt x="152484" y="523085"/>
                      <a:pt x="58367" y="538772"/>
                    </a:cubicBezTo>
                    <a:cubicBezTo>
                      <a:pt x="48328" y="540654"/>
                      <a:pt x="37662" y="545673"/>
                      <a:pt x="28250" y="536262"/>
                    </a:cubicBezTo>
                    <a:cubicBezTo>
                      <a:pt x="23230" y="510536"/>
                      <a:pt x="17583" y="484811"/>
                      <a:pt x="23858" y="458458"/>
                    </a:cubicBezTo>
                    <a:cubicBezTo>
                      <a:pt x="33269" y="449047"/>
                      <a:pt x="46446" y="449047"/>
                      <a:pt x="58367" y="445909"/>
                    </a:cubicBezTo>
                    <a:cubicBezTo>
                      <a:pt x="136171" y="425831"/>
                      <a:pt x="212719" y="402615"/>
                      <a:pt x="289268" y="379400"/>
                    </a:cubicBezTo>
                    <a:cubicBezTo>
                      <a:pt x="303699" y="375008"/>
                      <a:pt x="318131" y="370616"/>
                      <a:pt x="333189" y="371871"/>
                    </a:cubicBezTo>
                    <a:cubicBezTo>
                      <a:pt x="258523" y="371243"/>
                      <a:pt x="183857" y="359322"/>
                      <a:pt x="109190" y="358067"/>
                    </a:cubicBezTo>
                    <a:cubicBezTo>
                      <a:pt x="77191" y="357439"/>
                      <a:pt x="45191" y="356184"/>
                      <a:pt x="14446" y="346773"/>
                    </a:cubicBezTo>
                    <a:cubicBezTo>
                      <a:pt x="642" y="322930"/>
                      <a:pt x="-3122" y="297204"/>
                      <a:pt x="2524" y="270224"/>
                    </a:cubicBezTo>
                    <a:cubicBezTo>
                      <a:pt x="10054" y="262067"/>
                      <a:pt x="20093" y="263322"/>
                      <a:pt x="30132" y="262695"/>
                    </a:cubicBezTo>
                    <a:cubicBezTo>
                      <a:pt x="125504" y="254538"/>
                      <a:pt x="220876" y="255165"/>
                      <a:pt x="315621" y="257675"/>
                    </a:cubicBezTo>
                    <a:cubicBezTo>
                      <a:pt x="416012" y="260185"/>
                      <a:pt x="514522" y="246381"/>
                      <a:pt x="613031" y="231322"/>
                    </a:cubicBezTo>
                    <a:cubicBezTo>
                      <a:pt x="618050" y="230695"/>
                      <a:pt x="623697" y="230695"/>
                      <a:pt x="628090" y="225675"/>
                    </a:cubicBezTo>
                    <a:cubicBezTo>
                      <a:pt x="626207" y="215009"/>
                      <a:pt x="617423" y="209989"/>
                      <a:pt x="610521" y="203715"/>
                    </a:cubicBezTo>
                    <a:cubicBezTo>
                      <a:pt x="551541" y="150382"/>
                      <a:pt x="495698" y="94539"/>
                      <a:pt x="434836" y="43088"/>
                    </a:cubicBezTo>
                    <a:cubicBezTo>
                      <a:pt x="426679" y="36186"/>
                      <a:pt x="416640" y="31167"/>
                      <a:pt x="416012" y="18618"/>
                    </a:cubicBezTo>
                    <a:cubicBezTo>
                      <a:pt x="440483" y="4814"/>
                      <a:pt x="468090" y="-5225"/>
                      <a:pt x="498835" y="2931"/>
                    </a:cubicBezTo>
                    <a:close/>
                  </a:path>
                </a:pathLst>
              </a:custGeom>
              <a:grpFill/>
              <a:ln w="6274" cap="flat">
                <a:noFill/>
                <a:prstDash val="solid"/>
                <a:miter/>
              </a:ln>
            </p:spPr>
            <p:txBody>
              <a:bodyPr rtlCol="0" anchor="ctr"/>
              <a:lstStyle/>
              <a:p>
                <a:endParaRPr lang="en-US"/>
              </a:p>
            </p:txBody>
          </p:sp>
          <p:sp>
            <p:nvSpPr>
              <p:cNvPr id="14" name="Freeform: Shape 25">
                <a:extLst>
                  <a:ext uri="{FF2B5EF4-FFF2-40B4-BE49-F238E27FC236}">
                    <a16:creationId xmlns:a16="http://schemas.microsoft.com/office/drawing/2014/main" id="{E8467DD4-03AF-4232-BF7C-20B1AB24AF6D}"/>
                  </a:ext>
                </a:extLst>
              </p:cNvPr>
              <p:cNvSpPr/>
              <p:nvPr/>
            </p:nvSpPr>
            <p:spPr>
              <a:xfrm>
                <a:off x="5427012" y="0"/>
                <a:ext cx="677643" cy="1010190"/>
              </a:xfrm>
              <a:custGeom>
                <a:avLst/>
                <a:gdLst>
                  <a:gd name="connsiteX0" fmla="*/ 357774 w 677643"/>
                  <a:gd name="connsiteY0" fmla="*/ 0 h 1010190"/>
                  <a:gd name="connsiteX1" fmla="*/ 409853 w 677643"/>
                  <a:gd name="connsiteY1" fmla="*/ 18823 h 1010190"/>
                  <a:gd name="connsiteX2" fmla="*/ 468205 w 677643"/>
                  <a:gd name="connsiteY2" fmla="*/ 95999 h 1010190"/>
                  <a:gd name="connsiteX3" fmla="*/ 415500 w 677643"/>
                  <a:gd name="connsiteY3" fmla="*/ 188234 h 1010190"/>
                  <a:gd name="connsiteX4" fmla="*/ 384755 w 677643"/>
                  <a:gd name="connsiteY4" fmla="*/ 203920 h 1010190"/>
                  <a:gd name="connsiteX5" fmla="*/ 376598 w 677643"/>
                  <a:gd name="connsiteY5" fmla="*/ 229018 h 1010190"/>
                  <a:gd name="connsiteX6" fmla="*/ 395421 w 677643"/>
                  <a:gd name="connsiteY6" fmla="*/ 246587 h 1010190"/>
                  <a:gd name="connsiteX7" fmla="*/ 510871 w 677643"/>
                  <a:gd name="connsiteY7" fmla="*/ 300547 h 1010190"/>
                  <a:gd name="connsiteX8" fmla="*/ 669616 w 677643"/>
                  <a:gd name="connsiteY8" fmla="*/ 434821 h 1010190"/>
                  <a:gd name="connsiteX9" fmla="*/ 674008 w 677643"/>
                  <a:gd name="connsiteY9" fmla="*/ 515762 h 1010190"/>
                  <a:gd name="connsiteX10" fmla="*/ 645773 w 677643"/>
                  <a:gd name="connsiteY10" fmla="*/ 508860 h 1010190"/>
                  <a:gd name="connsiteX11" fmla="*/ 487656 w 677643"/>
                  <a:gd name="connsiteY11" fmla="*/ 381488 h 1010190"/>
                  <a:gd name="connsiteX12" fmla="*/ 458793 w 677643"/>
                  <a:gd name="connsiteY12" fmla="*/ 362037 h 1010190"/>
                  <a:gd name="connsiteX13" fmla="*/ 456283 w 677643"/>
                  <a:gd name="connsiteY13" fmla="*/ 378978 h 1010190"/>
                  <a:gd name="connsiteX14" fmla="*/ 524048 w 677643"/>
                  <a:gd name="connsiteY14" fmla="*/ 851446 h 1010190"/>
                  <a:gd name="connsiteX15" fmla="*/ 541617 w 677643"/>
                  <a:gd name="connsiteY15" fmla="*/ 956857 h 1010190"/>
                  <a:gd name="connsiteX16" fmla="*/ 538479 w 677643"/>
                  <a:gd name="connsiteY16" fmla="*/ 984465 h 1010190"/>
                  <a:gd name="connsiteX17" fmla="*/ 460676 w 677643"/>
                  <a:gd name="connsiteY17" fmla="*/ 988857 h 1010190"/>
                  <a:gd name="connsiteX18" fmla="*/ 442480 w 677643"/>
                  <a:gd name="connsiteY18" fmla="*/ 933642 h 1010190"/>
                  <a:gd name="connsiteX19" fmla="*/ 383500 w 677643"/>
                  <a:gd name="connsiteY19" fmla="*/ 728466 h 1010190"/>
                  <a:gd name="connsiteX20" fmla="*/ 374715 w 677643"/>
                  <a:gd name="connsiteY20" fmla="*/ 687682 h 1010190"/>
                  <a:gd name="connsiteX21" fmla="*/ 360912 w 677643"/>
                  <a:gd name="connsiteY21" fmla="*/ 914191 h 1010190"/>
                  <a:gd name="connsiteX22" fmla="*/ 350245 w 677643"/>
                  <a:gd name="connsiteY22" fmla="*/ 998269 h 1010190"/>
                  <a:gd name="connsiteX23" fmla="*/ 273696 w 677643"/>
                  <a:gd name="connsiteY23" fmla="*/ 1010190 h 1010190"/>
                  <a:gd name="connsiteX24" fmla="*/ 261147 w 677643"/>
                  <a:gd name="connsiteY24" fmla="*/ 902897 h 1010190"/>
                  <a:gd name="connsiteX25" fmla="*/ 259892 w 677643"/>
                  <a:gd name="connsiteY25" fmla="*/ 611761 h 1010190"/>
                  <a:gd name="connsiteX26" fmla="*/ 231030 w 677643"/>
                  <a:gd name="connsiteY26" fmla="*/ 382743 h 1010190"/>
                  <a:gd name="connsiteX27" fmla="*/ 212834 w 677643"/>
                  <a:gd name="connsiteY27" fmla="*/ 394037 h 1010190"/>
                  <a:gd name="connsiteX28" fmla="*/ 48443 w 677643"/>
                  <a:gd name="connsiteY28" fmla="*/ 573487 h 1010190"/>
                  <a:gd name="connsiteX29" fmla="*/ 20208 w 677643"/>
                  <a:gd name="connsiteY29" fmla="*/ 596075 h 1010190"/>
                  <a:gd name="connsiteX30" fmla="*/ 3267 w 677643"/>
                  <a:gd name="connsiteY30" fmla="*/ 511370 h 1010190"/>
                  <a:gd name="connsiteX31" fmla="*/ 212207 w 677643"/>
                  <a:gd name="connsiteY31" fmla="*/ 277332 h 1010190"/>
                  <a:gd name="connsiteX32" fmla="*/ 261775 w 677643"/>
                  <a:gd name="connsiteY32" fmla="*/ 262900 h 1010190"/>
                  <a:gd name="connsiteX33" fmla="*/ 288128 w 677643"/>
                  <a:gd name="connsiteY33" fmla="*/ 243450 h 1010190"/>
                  <a:gd name="connsiteX34" fmla="*/ 267422 w 677643"/>
                  <a:gd name="connsiteY34" fmla="*/ 209567 h 1010190"/>
                  <a:gd name="connsiteX35" fmla="*/ 212207 w 677643"/>
                  <a:gd name="connsiteY35" fmla="*/ 179450 h 1010190"/>
                  <a:gd name="connsiteX36" fmla="*/ 222246 w 677643"/>
                  <a:gd name="connsiteY36" fmla="*/ 37647 h 1010190"/>
                  <a:gd name="connsiteX37" fmla="*/ 303187 w 677643"/>
                  <a:gd name="connsiteY37" fmla="*/ 0 h 1010190"/>
                  <a:gd name="connsiteX38" fmla="*/ 357774 w 677643"/>
                  <a:gd name="connsiteY38" fmla="*/ 0 h 101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77643" h="1010190">
                    <a:moveTo>
                      <a:pt x="357774" y="0"/>
                    </a:moveTo>
                    <a:cubicBezTo>
                      <a:pt x="375343" y="6274"/>
                      <a:pt x="393539" y="10667"/>
                      <a:pt x="409853" y="18823"/>
                    </a:cubicBezTo>
                    <a:cubicBezTo>
                      <a:pt x="441225" y="34510"/>
                      <a:pt x="466323" y="58353"/>
                      <a:pt x="468205" y="95999"/>
                    </a:cubicBezTo>
                    <a:cubicBezTo>
                      <a:pt x="470087" y="136784"/>
                      <a:pt x="449382" y="166901"/>
                      <a:pt x="415500" y="188234"/>
                    </a:cubicBezTo>
                    <a:cubicBezTo>
                      <a:pt x="405460" y="194509"/>
                      <a:pt x="394794" y="198901"/>
                      <a:pt x="384755" y="203920"/>
                    </a:cubicBezTo>
                    <a:cubicBezTo>
                      <a:pt x="373460" y="209567"/>
                      <a:pt x="374088" y="218979"/>
                      <a:pt x="376598" y="229018"/>
                    </a:cubicBezTo>
                    <a:cubicBezTo>
                      <a:pt x="379107" y="238430"/>
                      <a:pt x="381617" y="249097"/>
                      <a:pt x="395421" y="246587"/>
                    </a:cubicBezTo>
                    <a:cubicBezTo>
                      <a:pt x="447499" y="235293"/>
                      <a:pt x="476990" y="273567"/>
                      <a:pt x="510871" y="300547"/>
                    </a:cubicBezTo>
                    <a:cubicBezTo>
                      <a:pt x="564832" y="343841"/>
                      <a:pt x="616910" y="389645"/>
                      <a:pt x="669616" y="434821"/>
                    </a:cubicBezTo>
                    <a:cubicBezTo>
                      <a:pt x="683419" y="461174"/>
                      <a:pt x="678400" y="488782"/>
                      <a:pt x="674008" y="515762"/>
                    </a:cubicBezTo>
                    <a:cubicBezTo>
                      <a:pt x="660832" y="529566"/>
                      <a:pt x="653302" y="515134"/>
                      <a:pt x="645773" y="508860"/>
                    </a:cubicBezTo>
                    <a:cubicBezTo>
                      <a:pt x="594322" y="464939"/>
                      <a:pt x="540989" y="423527"/>
                      <a:pt x="487656" y="381488"/>
                    </a:cubicBezTo>
                    <a:cubicBezTo>
                      <a:pt x="478872" y="374586"/>
                      <a:pt x="470087" y="366429"/>
                      <a:pt x="458793" y="362037"/>
                    </a:cubicBezTo>
                    <a:cubicBezTo>
                      <a:pt x="451264" y="366429"/>
                      <a:pt x="456283" y="373331"/>
                      <a:pt x="456283" y="378978"/>
                    </a:cubicBezTo>
                    <a:cubicBezTo>
                      <a:pt x="456911" y="539605"/>
                      <a:pt x="495813" y="694584"/>
                      <a:pt x="524048" y="851446"/>
                    </a:cubicBezTo>
                    <a:cubicBezTo>
                      <a:pt x="530323" y="886583"/>
                      <a:pt x="535969" y="921720"/>
                      <a:pt x="541617" y="956857"/>
                    </a:cubicBezTo>
                    <a:cubicBezTo>
                      <a:pt x="542871" y="966269"/>
                      <a:pt x="547263" y="976308"/>
                      <a:pt x="538479" y="984465"/>
                    </a:cubicBezTo>
                    <a:cubicBezTo>
                      <a:pt x="512754" y="989485"/>
                      <a:pt x="487029" y="995132"/>
                      <a:pt x="460676" y="988857"/>
                    </a:cubicBezTo>
                    <a:cubicBezTo>
                      <a:pt x="448754" y="972543"/>
                      <a:pt x="446872" y="952465"/>
                      <a:pt x="442480" y="933642"/>
                    </a:cubicBezTo>
                    <a:cubicBezTo>
                      <a:pt x="424911" y="864623"/>
                      <a:pt x="404205" y="796231"/>
                      <a:pt x="383500" y="728466"/>
                    </a:cubicBezTo>
                    <a:cubicBezTo>
                      <a:pt x="378480" y="712153"/>
                      <a:pt x="374088" y="696467"/>
                      <a:pt x="374715" y="687682"/>
                    </a:cubicBezTo>
                    <a:cubicBezTo>
                      <a:pt x="374088" y="757957"/>
                      <a:pt x="361539" y="835760"/>
                      <a:pt x="360912" y="914191"/>
                    </a:cubicBezTo>
                    <a:cubicBezTo>
                      <a:pt x="360912" y="942426"/>
                      <a:pt x="359029" y="970661"/>
                      <a:pt x="350245" y="998269"/>
                    </a:cubicBezTo>
                    <a:cubicBezTo>
                      <a:pt x="326402" y="1012073"/>
                      <a:pt x="300677" y="1015837"/>
                      <a:pt x="273696" y="1010190"/>
                    </a:cubicBezTo>
                    <a:cubicBezTo>
                      <a:pt x="260520" y="975681"/>
                      <a:pt x="262402" y="938661"/>
                      <a:pt x="261147" y="902897"/>
                    </a:cubicBezTo>
                    <a:cubicBezTo>
                      <a:pt x="259265" y="805642"/>
                      <a:pt x="261147" y="708388"/>
                      <a:pt x="259892" y="611761"/>
                    </a:cubicBezTo>
                    <a:cubicBezTo>
                      <a:pt x="258010" y="533330"/>
                      <a:pt x="240442" y="458664"/>
                      <a:pt x="231030" y="382743"/>
                    </a:cubicBezTo>
                    <a:cubicBezTo>
                      <a:pt x="220363" y="381488"/>
                      <a:pt x="216599" y="389017"/>
                      <a:pt x="212834" y="394037"/>
                    </a:cubicBezTo>
                    <a:cubicBezTo>
                      <a:pt x="158246" y="453644"/>
                      <a:pt x="100521" y="510742"/>
                      <a:pt x="48443" y="573487"/>
                    </a:cubicBezTo>
                    <a:cubicBezTo>
                      <a:pt x="40913" y="582899"/>
                      <a:pt x="35266" y="595448"/>
                      <a:pt x="20208" y="596075"/>
                    </a:cubicBezTo>
                    <a:cubicBezTo>
                      <a:pt x="4521" y="569722"/>
                      <a:pt x="-5518" y="542115"/>
                      <a:pt x="3267" y="511370"/>
                    </a:cubicBezTo>
                    <a:cubicBezTo>
                      <a:pt x="66011" y="427292"/>
                      <a:pt x="138168" y="351371"/>
                      <a:pt x="212207" y="277332"/>
                    </a:cubicBezTo>
                    <a:cubicBezTo>
                      <a:pt x="225383" y="264155"/>
                      <a:pt x="244206" y="264155"/>
                      <a:pt x="261775" y="262900"/>
                    </a:cubicBezTo>
                    <a:cubicBezTo>
                      <a:pt x="274324" y="262273"/>
                      <a:pt x="287500" y="261646"/>
                      <a:pt x="288128" y="243450"/>
                    </a:cubicBezTo>
                    <a:cubicBezTo>
                      <a:pt x="288755" y="227136"/>
                      <a:pt x="287500" y="213960"/>
                      <a:pt x="267422" y="209567"/>
                    </a:cubicBezTo>
                    <a:cubicBezTo>
                      <a:pt x="246089" y="205175"/>
                      <a:pt x="227893" y="194509"/>
                      <a:pt x="212207" y="179450"/>
                    </a:cubicBezTo>
                    <a:cubicBezTo>
                      <a:pt x="166403" y="135529"/>
                      <a:pt x="171423" y="75921"/>
                      <a:pt x="222246" y="37647"/>
                    </a:cubicBezTo>
                    <a:cubicBezTo>
                      <a:pt x="246716" y="19451"/>
                      <a:pt x="275579" y="10667"/>
                      <a:pt x="303187" y="0"/>
                    </a:cubicBezTo>
                    <a:cubicBezTo>
                      <a:pt x="322010" y="0"/>
                      <a:pt x="339578" y="0"/>
                      <a:pt x="357774" y="0"/>
                    </a:cubicBezTo>
                    <a:close/>
                  </a:path>
                </a:pathLst>
              </a:custGeom>
              <a:grpFill/>
              <a:ln w="6274" cap="flat">
                <a:noFill/>
                <a:prstDash val="solid"/>
                <a:miter/>
              </a:ln>
            </p:spPr>
            <p:txBody>
              <a:bodyPr rtlCol="0" anchor="ctr"/>
              <a:lstStyle/>
              <a:p>
                <a:endParaRPr lang="en-US"/>
              </a:p>
            </p:txBody>
          </p:sp>
          <p:sp>
            <p:nvSpPr>
              <p:cNvPr id="15" name="Freeform: Shape 26">
                <a:extLst>
                  <a:ext uri="{FF2B5EF4-FFF2-40B4-BE49-F238E27FC236}">
                    <a16:creationId xmlns:a16="http://schemas.microsoft.com/office/drawing/2014/main" id="{4E5B7C55-62E7-4B60-8DCD-6FC0589BEAE1}"/>
                  </a:ext>
                </a:extLst>
              </p:cNvPr>
              <p:cNvSpPr/>
              <p:nvPr/>
            </p:nvSpPr>
            <p:spPr>
              <a:xfrm>
                <a:off x="6740958" y="5697850"/>
                <a:ext cx="652545" cy="997641"/>
              </a:xfrm>
              <a:custGeom>
                <a:avLst/>
                <a:gdLst>
                  <a:gd name="connsiteX0" fmla="*/ 653230 w 652545"/>
                  <a:gd name="connsiteY0" fmla="*/ 427919 h 997641"/>
                  <a:gd name="connsiteX1" fmla="*/ 521466 w 652545"/>
                  <a:gd name="connsiteY1" fmla="*/ 668859 h 997641"/>
                  <a:gd name="connsiteX2" fmla="*/ 447427 w 652545"/>
                  <a:gd name="connsiteY2" fmla="*/ 730976 h 997641"/>
                  <a:gd name="connsiteX3" fmla="*/ 431741 w 652545"/>
                  <a:gd name="connsiteY3" fmla="*/ 746035 h 997641"/>
                  <a:gd name="connsiteX4" fmla="*/ 455584 w 652545"/>
                  <a:gd name="connsiteY4" fmla="*/ 778035 h 997641"/>
                  <a:gd name="connsiteX5" fmla="*/ 484447 w 652545"/>
                  <a:gd name="connsiteY5" fmla="*/ 781799 h 997641"/>
                  <a:gd name="connsiteX6" fmla="*/ 535898 w 652545"/>
                  <a:gd name="connsiteY6" fmla="*/ 945564 h 997641"/>
                  <a:gd name="connsiteX7" fmla="*/ 362722 w 652545"/>
                  <a:gd name="connsiteY7" fmla="*/ 997014 h 997641"/>
                  <a:gd name="connsiteX8" fmla="*/ 311899 w 652545"/>
                  <a:gd name="connsiteY8" fmla="*/ 845799 h 997641"/>
                  <a:gd name="connsiteX9" fmla="*/ 344526 w 652545"/>
                  <a:gd name="connsiteY9" fmla="*/ 814427 h 997641"/>
                  <a:gd name="connsiteX10" fmla="*/ 352683 w 652545"/>
                  <a:gd name="connsiteY10" fmla="*/ 790584 h 997641"/>
                  <a:gd name="connsiteX11" fmla="*/ 320683 w 652545"/>
                  <a:gd name="connsiteY11" fmla="*/ 774270 h 997641"/>
                  <a:gd name="connsiteX12" fmla="*/ 256056 w 652545"/>
                  <a:gd name="connsiteY12" fmla="*/ 770506 h 997641"/>
                  <a:gd name="connsiteX13" fmla="*/ 19508 w 652545"/>
                  <a:gd name="connsiteY13" fmla="*/ 648153 h 997641"/>
                  <a:gd name="connsiteX14" fmla="*/ 57 w 652545"/>
                  <a:gd name="connsiteY14" fmla="*/ 566585 h 997641"/>
                  <a:gd name="connsiteX15" fmla="*/ 28920 w 652545"/>
                  <a:gd name="connsiteY15" fmla="*/ 572860 h 997641"/>
                  <a:gd name="connsiteX16" fmla="*/ 233468 w 652545"/>
                  <a:gd name="connsiteY16" fmla="*/ 672624 h 997641"/>
                  <a:gd name="connsiteX17" fmla="*/ 246017 w 652545"/>
                  <a:gd name="connsiteY17" fmla="*/ 675761 h 997641"/>
                  <a:gd name="connsiteX18" fmla="*/ 123037 w 652545"/>
                  <a:gd name="connsiteY18" fmla="*/ 331920 h 997641"/>
                  <a:gd name="connsiteX19" fmla="*/ 31430 w 652545"/>
                  <a:gd name="connsiteY19" fmla="*/ 117960 h 997641"/>
                  <a:gd name="connsiteX20" fmla="*/ 26410 w 652545"/>
                  <a:gd name="connsiteY20" fmla="*/ 92235 h 997641"/>
                  <a:gd name="connsiteX21" fmla="*/ 99822 w 652545"/>
                  <a:gd name="connsiteY21" fmla="*/ 64627 h 997641"/>
                  <a:gd name="connsiteX22" fmla="*/ 116763 w 652545"/>
                  <a:gd name="connsiteY22" fmla="*/ 84705 h 997641"/>
                  <a:gd name="connsiteX23" fmla="*/ 237860 w 652545"/>
                  <a:gd name="connsiteY23" fmla="*/ 304940 h 997641"/>
                  <a:gd name="connsiteX24" fmla="*/ 252291 w 652545"/>
                  <a:gd name="connsiteY24" fmla="*/ 334430 h 997641"/>
                  <a:gd name="connsiteX25" fmla="*/ 222174 w 652545"/>
                  <a:gd name="connsiteY25" fmla="*/ 144941 h 997641"/>
                  <a:gd name="connsiteX26" fmla="*/ 205860 w 652545"/>
                  <a:gd name="connsiteY26" fmla="*/ 44549 h 997641"/>
                  <a:gd name="connsiteX27" fmla="*/ 281781 w 652545"/>
                  <a:gd name="connsiteY27" fmla="*/ 0 h 997641"/>
                  <a:gd name="connsiteX28" fmla="*/ 293703 w 652545"/>
                  <a:gd name="connsiteY28" fmla="*/ 26353 h 997641"/>
                  <a:gd name="connsiteX29" fmla="*/ 375271 w 652545"/>
                  <a:gd name="connsiteY29" fmla="*/ 367057 h 997641"/>
                  <a:gd name="connsiteX30" fmla="*/ 458094 w 652545"/>
                  <a:gd name="connsiteY30" fmla="*/ 602977 h 997641"/>
                  <a:gd name="connsiteX31" fmla="*/ 486329 w 652545"/>
                  <a:gd name="connsiteY31" fmla="*/ 567213 h 997641"/>
                  <a:gd name="connsiteX32" fmla="*/ 598642 w 652545"/>
                  <a:gd name="connsiteY32" fmla="*/ 369567 h 997641"/>
                  <a:gd name="connsiteX33" fmla="*/ 617466 w 652545"/>
                  <a:gd name="connsiteY33" fmla="*/ 348861 h 997641"/>
                  <a:gd name="connsiteX34" fmla="*/ 653230 w 652545"/>
                  <a:gd name="connsiteY34" fmla="*/ 427919 h 99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52545" h="997641">
                    <a:moveTo>
                      <a:pt x="653230" y="427919"/>
                    </a:moveTo>
                    <a:cubicBezTo>
                      <a:pt x="612446" y="509487"/>
                      <a:pt x="567897" y="589801"/>
                      <a:pt x="521466" y="668859"/>
                    </a:cubicBezTo>
                    <a:cubicBezTo>
                      <a:pt x="503898" y="698977"/>
                      <a:pt x="484447" y="724074"/>
                      <a:pt x="447427" y="730976"/>
                    </a:cubicBezTo>
                    <a:cubicBezTo>
                      <a:pt x="441153" y="732232"/>
                      <a:pt x="425467" y="732859"/>
                      <a:pt x="431741" y="746035"/>
                    </a:cubicBezTo>
                    <a:cubicBezTo>
                      <a:pt x="437388" y="757957"/>
                      <a:pt x="432369" y="778662"/>
                      <a:pt x="455584" y="778035"/>
                    </a:cubicBezTo>
                    <a:cubicBezTo>
                      <a:pt x="464996" y="778035"/>
                      <a:pt x="475035" y="779290"/>
                      <a:pt x="484447" y="781799"/>
                    </a:cubicBezTo>
                    <a:cubicBezTo>
                      <a:pt x="572289" y="801251"/>
                      <a:pt x="598642" y="880936"/>
                      <a:pt x="535898" y="945564"/>
                    </a:cubicBezTo>
                    <a:cubicBezTo>
                      <a:pt x="488839" y="993877"/>
                      <a:pt x="429859" y="1013328"/>
                      <a:pt x="362722" y="997014"/>
                    </a:cubicBezTo>
                    <a:cubicBezTo>
                      <a:pt x="288683" y="978818"/>
                      <a:pt x="264213" y="905407"/>
                      <a:pt x="311899" y="845799"/>
                    </a:cubicBezTo>
                    <a:cubicBezTo>
                      <a:pt x="321311" y="833878"/>
                      <a:pt x="332604" y="823211"/>
                      <a:pt x="344526" y="814427"/>
                    </a:cubicBezTo>
                    <a:cubicBezTo>
                      <a:pt x="353310" y="807525"/>
                      <a:pt x="355820" y="802505"/>
                      <a:pt x="352683" y="790584"/>
                    </a:cubicBezTo>
                    <a:cubicBezTo>
                      <a:pt x="347663" y="769878"/>
                      <a:pt x="338879" y="763604"/>
                      <a:pt x="320683" y="774270"/>
                    </a:cubicBezTo>
                    <a:cubicBezTo>
                      <a:pt x="298095" y="786819"/>
                      <a:pt x="278016" y="781172"/>
                      <a:pt x="256056" y="770506"/>
                    </a:cubicBezTo>
                    <a:cubicBezTo>
                      <a:pt x="175743" y="732232"/>
                      <a:pt x="96057" y="693957"/>
                      <a:pt x="19508" y="648153"/>
                    </a:cubicBezTo>
                    <a:cubicBezTo>
                      <a:pt x="3822" y="623056"/>
                      <a:pt x="-570" y="595448"/>
                      <a:pt x="57" y="566585"/>
                    </a:cubicBezTo>
                    <a:cubicBezTo>
                      <a:pt x="11979" y="558428"/>
                      <a:pt x="20136" y="568468"/>
                      <a:pt x="28920" y="572860"/>
                    </a:cubicBezTo>
                    <a:cubicBezTo>
                      <a:pt x="97312" y="605487"/>
                      <a:pt x="163821" y="642506"/>
                      <a:pt x="233468" y="672624"/>
                    </a:cubicBezTo>
                    <a:cubicBezTo>
                      <a:pt x="237232" y="674506"/>
                      <a:pt x="240997" y="677643"/>
                      <a:pt x="246017" y="675761"/>
                    </a:cubicBezTo>
                    <a:cubicBezTo>
                      <a:pt x="215899" y="557174"/>
                      <a:pt x="175743" y="442350"/>
                      <a:pt x="123037" y="331920"/>
                    </a:cubicBezTo>
                    <a:cubicBezTo>
                      <a:pt x="89782" y="261646"/>
                      <a:pt x="60920" y="190117"/>
                      <a:pt x="31430" y="117960"/>
                    </a:cubicBezTo>
                    <a:cubicBezTo>
                      <a:pt x="28292" y="109803"/>
                      <a:pt x="23900" y="101647"/>
                      <a:pt x="26410" y="92235"/>
                    </a:cubicBezTo>
                    <a:cubicBezTo>
                      <a:pt x="45861" y="70274"/>
                      <a:pt x="73469" y="69019"/>
                      <a:pt x="99822" y="64627"/>
                    </a:cubicBezTo>
                    <a:cubicBezTo>
                      <a:pt x="108606" y="69019"/>
                      <a:pt x="112371" y="76549"/>
                      <a:pt x="116763" y="84705"/>
                    </a:cubicBezTo>
                    <a:cubicBezTo>
                      <a:pt x="153155" y="159999"/>
                      <a:pt x="195821" y="232156"/>
                      <a:pt x="237860" y="304940"/>
                    </a:cubicBezTo>
                    <a:cubicBezTo>
                      <a:pt x="244135" y="316234"/>
                      <a:pt x="250409" y="328155"/>
                      <a:pt x="252291" y="334430"/>
                    </a:cubicBezTo>
                    <a:cubicBezTo>
                      <a:pt x="239742" y="276077"/>
                      <a:pt x="233468" y="210195"/>
                      <a:pt x="222174" y="144941"/>
                    </a:cubicBezTo>
                    <a:cubicBezTo>
                      <a:pt x="216527" y="111686"/>
                      <a:pt x="207743" y="78431"/>
                      <a:pt x="205860" y="44549"/>
                    </a:cubicBezTo>
                    <a:cubicBezTo>
                      <a:pt x="213389" y="18823"/>
                      <a:pt x="244135" y="1255"/>
                      <a:pt x="281781" y="0"/>
                    </a:cubicBezTo>
                    <a:cubicBezTo>
                      <a:pt x="289938" y="6902"/>
                      <a:pt x="291193" y="16941"/>
                      <a:pt x="293703" y="26353"/>
                    </a:cubicBezTo>
                    <a:cubicBezTo>
                      <a:pt x="323820" y="139293"/>
                      <a:pt x="350173" y="252862"/>
                      <a:pt x="375271" y="367057"/>
                    </a:cubicBezTo>
                    <a:cubicBezTo>
                      <a:pt x="393467" y="448625"/>
                      <a:pt x="431114" y="522664"/>
                      <a:pt x="458094" y="602977"/>
                    </a:cubicBezTo>
                    <a:cubicBezTo>
                      <a:pt x="473153" y="592311"/>
                      <a:pt x="479427" y="579134"/>
                      <a:pt x="486329" y="567213"/>
                    </a:cubicBezTo>
                    <a:cubicBezTo>
                      <a:pt x="524604" y="501958"/>
                      <a:pt x="563505" y="436704"/>
                      <a:pt x="598642" y="369567"/>
                    </a:cubicBezTo>
                    <a:cubicBezTo>
                      <a:pt x="603035" y="361410"/>
                      <a:pt x="606172" y="350743"/>
                      <a:pt x="617466" y="348861"/>
                    </a:cubicBezTo>
                    <a:cubicBezTo>
                      <a:pt x="636916" y="370822"/>
                      <a:pt x="651348" y="396547"/>
                      <a:pt x="653230" y="427919"/>
                    </a:cubicBezTo>
                    <a:close/>
                  </a:path>
                </a:pathLst>
              </a:custGeom>
              <a:grpFill/>
              <a:ln w="6274" cap="flat">
                <a:noFill/>
                <a:prstDash val="solid"/>
                <a:miter/>
              </a:ln>
            </p:spPr>
            <p:txBody>
              <a:bodyPr rtlCol="0" anchor="ctr"/>
              <a:lstStyle/>
              <a:p>
                <a:endParaRPr lang="en-US"/>
              </a:p>
            </p:txBody>
          </p:sp>
          <p:sp>
            <p:nvSpPr>
              <p:cNvPr id="16" name="Freeform: Shape 27">
                <a:extLst>
                  <a:ext uri="{FF2B5EF4-FFF2-40B4-BE49-F238E27FC236}">
                    <a16:creationId xmlns:a16="http://schemas.microsoft.com/office/drawing/2014/main" id="{4B634C36-DBB4-44E6-AE96-7D12A7FFAE74}"/>
                  </a:ext>
                </a:extLst>
              </p:cNvPr>
              <p:cNvSpPr/>
              <p:nvPr/>
            </p:nvSpPr>
            <p:spPr>
              <a:xfrm>
                <a:off x="4798439" y="156178"/>
                <a:ext cx="646271" cy="1003916"/>
              </a:xfrm>
              <a:custGeom>
                <a:avLst/>
                <a:gdLst>
                  <a:gd name="connsiteX0" fmla="*/ 631839 w 646270"/>
                  <a:gd name="connsiteY0" fmla="*/ 354564 h 1003915"/>
                  <a:gd name="connsiteX1" fmla="*/ 647526 w 646270"/>
                  <a:gd name="connsiteY1" fmla="*/ 437387 h 1003915"/>
                  <a:gd name="connsiteX2" fmla="*/ 620545 w 646270"/>
                  <a:gd name="connsiteY2" fmla="*/ 429230 h 1003915"/>
                  <a:gd name="connsiteX3" fmla="*/ 421017 w 646270"/>
                  <a:gd name="connsiteY3" fmla="*/ 331976 h 1003915"/>
                  <a:gd name="connsiteX4" fmla="*/ 405958 w 646270"/>
                  <a:gd name="connsiteY4" fmla="*/ 328211 h 1003915"/>
                  <a:gd name="connsiteX5" fmla="*/ 443605 w 646270"/>
                  <a:gd name="connsiteY5" fmla="*/ 454956 h 1003915"/>
                  <a:gd name="connsiteX6" fmla="*/ 567840 w 646270"/>
                  <a:gd name="connsiteY6" fmla="*/ 756758 h 1003915"/>
                  <a:gd name="connsiteX7" fmla="*/ 622428 w 646270"/>
                  <a:gd name="connsiteY7" fmla="*/ 887894 h 1003915"/>
                  <a:gd name="connsiteX8" fmla="*/ 626820 w 646270"/>
                  <a:gd name="connsiteY8" fmla="*/ 911110 h 1003915"/>
                  <a:gd name="connsiteX9" fmla="*/ 553409 w 646270"/>
                  <a:gd name="connsiteY9" fmla="*/ 938718 h 1003915"/>
                  <a:gd name="connsiteX10" fmla="*/ 536468 w 646270"/>
                  <a:gd name="connsiteY10" fmla="*/ 918639 h 1003915"/>
                  <a:gd name="connsiteX11" fmla="*/ 415370 w 646270"/>
                  <a:gd name="connsiteY11" fmla="*/ 698405 h 1003915"/>
                  <a:gd name="connsiteX12" fmla="*/ 400939 w 646270"/>
                  <a:gd name="connsiteY12" fmla="*/ 668915 h 1003915"/>
                  <a:gd name="connsiteX13" fmla="*/ 431684 w 646270"/>
                  <a:gd name="connsiteY13" fmla="*/ 859032 h 1003915"/>
                  <a:gd name="connsiteX14" fmla="*/ 447997 w 646270"/>
                  <a:gd name="connsiteY14" fmla="*/ 959423 h 1003915"/>
                  <a:gd name="connsiteX15" fmla="*/ 372076 w 646270"/>
                  <a:gd name="connsiteY15" fmla="*/ 1003972 h 1003915"/>
                  <a:gd name="connsiteX16" fmla="*/ 360155 w 646270"/>
                  <a:gd name="connsiteY16" fmla="*/ 977619 h 1003915"/>
                  <a:gd name="connsiteX17" fmla="*/ 278587 w 646270"/>
                  <a:gd name="connsiteY17" fmla="*/ 636915 h 1003915"/>
                  <a:gd name="connsiteX18" fmla="*/ 195763 w 646270"/>
                  <a:gd name="connsiteY18" fmla="*/ 400995 h 1003915"/>
                  <a:gd name="connsiteX19" fmla="*/ 167528 w 646270"/>
                  <a:gd name="connsiteY19" fmla="*/ 436760 h 1003915"/>
                  <a:gd name="connsiteX20" fmla="*/ 55215 w 646270"/>
                  <a:gd name="connsiteY20" fmla="*/ 634406 h 1003915"/>
                  <a:gd name="connsiteX21" fmla="*/ 36392 w 646270"/>
                  <a:gd name="connsiteY21" fmla="*/ 655111 h 1003915"/>
                  <a:gd name="connsiteX22" fmla="*/ 0 w 646270"/>
                  <a:gd name="connsiteY22" fmla="*/ 574798 h 1003915"/>
                  <a:gd name="connsiteX23" fmla="*/ 131764 w 646270"/>
                  <a:gd name="connsiteY23" fmla="*/ 333858 h 1003915"/>
                  <a:gd name="connsiteX24" fmla="*/ 205803 w 646270"/>
                  <a:gd name="connsiteY24" fmla="*/ 271741 h 1003915"/>
                  <a:gd name="connsiteX25" fmla="*/ 221489 w 646270"/>
                  <a:gd name="connsiteY25" fmla="*/ 256682 h 1003915"/>
                  <a:gd name="connsiteX26" fmla="*/ 197646 w 646270"/>
                  <a:gd name="connsiteY26" fmla="*/ 224682 h 1003915"/>
                  <a:gd name="connsiteX27" fmla="*/ 168783 w 646270"/>
                  <a:gd name="connsiteY27" fmla="*/ 220918 h 1003915"/>
                  <a:gd name="connsiteX28" fmla="*/ 115450 w 646270"/>
                  <a:gd name="connsiteY28" fmla="*/ 59036 h 1003915"/>
                  <a:gd name="connsiteX29" fmla="*/ 293018 w 646270"/>
                  <a:gd name="connsiteY29" fmla="*/ 6331 h 1003915"/>
                  <a:gd name="connsiteX30" fmla="*/ 342586 w 646270"/>
                  <a:gd name="connsiteY30" fmla="*/ 155036 h 1003915"/>
                  <a:gd name="connsiteX31" fmla="*/ 308077 w 646270"/>
                  <a:gd name="connsiteY31" fmla="*/ 188291 h 1003915"/>
                  <a:gd name="connsiteX32" fmla="*/ 299920 w 646270"/>
                  <a:gd name="connsiteY32" fmla="*/ 212134 h 1003915"/>
                  <a:gd name="connsiteX33" fmla="*/ 332547 w 646270"/>
                  <a:gd name="connsiteY33" fmla="*/ 228447 h 1003915"/>
                  <a:gd name="connsiteX34" fmla="*/ 397174 w 646270"/>
                  <a:gd name="connsiteY34" fmla="*/ 232839 h 1003915"/>
                  <a:gd name="connsiteX35" fmla="*/ 631839 w 646270"/>
                  <a:gd name="connsiteY35" fmla="*/ 354564 h 100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6270" h="1003915">
                    <a:moveTo>
                      <a:pt x="631839" y="354564"/>
                    </a:moveTo>
                    <a:cubicBezTo>
                      <a:pt x="636859" y="382172"/>
                      <a:pt x="641879" y="409779"/>
                      <a:pt x="647526" y="437387"/>
                    </a:cubicBezTo>
                    <a:cubicBezTo>
                      <a:pt x="636859" y="441152"/>
                      <a:pt x="628702" y="432995"/>
                      <a:pt x="620545" y="429230"/>
                    </a:cubicBezTo>
                    <a:cubicBezTo>
                      <a:pt x="553409" y="397230"/>
                      <a:pt x="488781" y="360839"/>
                      <a:pt x="421017" y="331976"/>
                    </a:cubicBezTo>
                    <a:cubicBezTo>
                      <a:pt x="417253" y="330094"/>
                      <a:pt x="413488" y="327584"/>
                      <a:pt x="405958" y="328211"/>
                    </a:cubicBezTo>
                    <a:cubicBezTo>
                      <a:pt x="417253" y="370878"/>
                      <a:pt x="431684" y="412917"/>
                      <a:pt x="443605" y="454956"/>
                    </a:cubicBezTo>
                    <a:cubicBezTo>
                      <a:pt x="473095" y="560367"/>
                      <a:pt x="526428" y="656366"/>
                      <a:pt x="567840" y="756758"/>
                    </a:cubicBezTo>
                    <a:cubicBezTo>
                      <a:pt x="586036" y="800679"/>
                      <a:pt x="603604" y="843973"/>
                      <a:pt x="622428" y="887894"/>
                    </a:cubicBezTo>
                    <a:cubicBezTo>
                      <a:pt x="625565" y="895424"/>
                      <a:pt x="628702" y="902953"/>
                      <a:pt x="626820" y="911110"/>
                    </a:cubicBezTo>
                    <a:cubicBezTo>
                      <a:pt x="607369" y="933071"/>
                      <a:pt x="579761" y="934326"/>
                      <a:pt x="553409" y="938718"/>
                    </a:cubicBezTo>
                    <a:cubicBezTo>
                      <a:pt x="544624" y="934326"/>
                      <a:pt x="540860" y="926796"/>
                      <a:pt x="536468" y="918639"/>
                    </a:cubicBezTo>
                    <a:cubicBezTo>
                      <a:pt x="500075" y="843346"/>
                      <a:pt x="457409" y="771189"/>
                      <a:pt x="415370" y="698405"/>
                    </a:cubicBezTo>
                    <a:cubicBezTo>
                      <a:pt x="409096" y="687111"/>
                      <a:pt x="403449" y="675190"/>
                      <a:pt x="400939" y="668915"/>
                    </a:cubicBezTo>
                    <a:cubicBezTo>
                      <a:pt x="414115" y="727268"/>
                      <a:pt x="419762" y="793777"/>
                      <a:pt x="431684" y="859032"/>
                    </a:cubicBezTo>
                    <a:cubicBezTo>
                      <a:pt x="437331" y="892287"/>
                      <a:pt x="446115" y="925541"/>
                      <a:pt x="447997" y="959423"/>
                    </a:cubicBezTo>
                    <a:cubicBezTo>
                      <a:pt x="440468" y="985149"/>
                      <a:pt x="409723" y="1002717"/>
                      <a:pt x="372076" y="1003972"/>
                    </a:cubicBezTo>
                    <a:cubicBezTo>
                      <a:pt x="363920" y="997070"/>
                      <a:pt x="362665" y="987031"/>
                      <a:pt x="360155" y="977619"/>
                    </a:cubicBezTo>
                    <a:cubicBezTo>
                      <a:pt x="330037" y="864679"/>
                      <a:pt x="303685" y="751111"/>
                      <a:pt x="278587" y="636915"/>
                    </a:cubicBezTo>
                    <a:cubicBezTo>
                      <a:pt x="260391" y="555347"/>
                      <a:pt x="222744" y="481308"/>
                      <a:pt x="195763" y="400995"/>
                    </a:cubicBezTo>
                    <a:cubicBezTo>
                      <a:pt x="180705" y="411662"/>
                      <a:pt x="174430" y="424838"/>
                      <a:pt x="167528" y="436760"/>
                    </a:cubicBezTo>
                    <a:cubicBezTo>
                      <a:pt x="129254" y="502014"/>
                      <a:pt x="90352" y="567269"/>
                      <a:pt x="55215" y="634406"/>
                    </a:cubicBezTo>
                    <a:cubicBezTo>
                      <a:pt x="50823" y="642562"/>
                      <a:pt x="47686" y="653229"/>
                      <a:pt x="36392" y="655111"/>
                    </a:cubicBezTo>
                    <a:cubicBezTo>
                      <a:pt x="16313" y="631896"/>
                      <a:pt x="1882" y="606171"/>
                      <a:pt x="0" y="574798"/>
                    </a:cubicBezTo>
                    <a:cubicBezTo>
                      <a:pt x="40784" y="493230"/>
                      <a:pt x="85333" y="412917"/>
                      <a:pt x="131764" y="333858"/>
                    </a:cubicBezTo>
                    <a:cubicBezTo>
                      <a:pt x="149332" y="303741"/>
                      <a:pt x="168783" y="278643"/>
                      <a:pt x="205803" y="271741"/>
                    </a:cubicBezTo>
                    <a:cubicBezTo>
                      <a:pt x="212077" y="270486"/>
                      <a:pt x="227763" y="269859"/>
                      <a:pt x="221489" y="256682"/>
                    </a:cubicBezTo>
                    <a:cubicBezTo>
                      <a:pt x="215842" y="244761"/>
                      <a:pt x="220861" y="224055"/>
                      <a:pt x="197646" y="224682"/>
                    </a:cubicBezTo>
                    <a:cubicBezTo>
                      <a:pt x="188234" y="224682"/>
                      <a:pt x="178195" y="223428"/>
                      <a:pt x="168783" y="220918"/>
                    </a:cubicBezTo>
                    <a:cubicBezTo>
                      <a:pt x="81568" y="201467"/>
                      <a:pt x="55215" y="123663"/>
                      <a:pt x="115450" y="59036"/>
                    </a:cubicBezTo>
                    <a:cubicBezTo>
                      <a:pt x="163136" y="8213"/>
                      <a:pt x="223999" y="-11238"/>
                      <a:pt x="293018" y="6331"/>
                    </a:cubicBezTo>
                    <a:cubicBezTo>
                      <a:pt x="363920" y="25154"/>
                      <a:pt x="387762" y="96683"/>
                      <a:pt x="342586" y="155036"/>
                    </a:cubicBezTo>
                    <a:cubicBezTo>
                      <a:pt x="333174" y="167585"/>
                      <a:pt x="320625" y="178879"/>
                      <a:pt x="308077" y="188291"/>
                    </a:cubicBezTo>
                    <a:cubicBezTo>
                      <a:pt x="299292" y="195192"/>
                      <a:pt x="296783" y="200212"/>
                      <a:pt x="299920" y="212134"/>
                    </a:cubicBezTo>
                    <a:cubicBezTo>
                      <a:pt x="304939" y="233467"/>
                      <a:pt x="313724" y="239114"/>
                      <a:pt x="332547" y="228447"/>
                    </a:cubicBezTo>
                    <a:cubicBezTo>
                      <a:pt x="355135" y="215898"/>
                      <a:pt x="375213" y="221545"/>
                      <a:pt x="397174" y="232839"/>
                    </a:cubicBezTo>
                    <a:cubicBezTo>
                      <a:pt x="475605" y="271114"/>
                      <a:pt x="555918" y="308760"/>
                      <a:pt x="631839" y="354564"/>
                    </a:cubicBezTo>
                    <a:close/>
                  </a:path>
                </a:pathLst>
              </a:custGeom>
              <a:grpFill/>
              <a:ln w="6274" cap="flat">
                <a:noFill/>
                <a:prstDash val="solid"/>
                <a:miter/>
              </a:ln>
            </p:spPr>
            <p:txBody>
              <a:bodyPr rtlCol="0" anchor="ctr"/>
              <a:lstStyle/>
              <a:p>
                <a:endParaRPr lang="en-US"/>
              </a:p>
            </p:txBody>
          </p:sp>
          <p:sp>
            <p:nvSpPr>
              <p:cNvPr id="17" name="Freeform: Shape 28">
                <a:extLst>
                  <a:ext uri="{FF2B5EF4-FFF2-40B4-BE49-F238E27FC236}">
                    <a16:creationId xmlns:a16="http://schemas.microsoft.com/office/drawing/2014/main" id="{C28B7DF5-3AD9-4B8F-B5ED-724B24CE88F6}"/>
                  </a:ext>
                </a:extLst>
              </p:cNvPr>
              <p:cNvSpPr/>
              <p:nvPr/>
            </p:nvSpPr>
            <p:spPr>
              <a:xfrm>
                <a:off x="2822551" y="4072076"/>
                <a:ext cx="997641" cy="652545"/>
              </a:xfrm>
              <a:custGeom>
                <a:avLst/>
                <a:gdLst>
                  <a:gd name="connsiteX0" fmla="*/ 574798 w 997641"/>
                  <a:gd name="connsiteY0" fmla="*/ 654485 h 652545"/>
                  <a:gd name="connsiteX1" fmla="*/ 333858 w 997641"/>
                  <a:gd name="connsiteY1" fmla="*/ 522721 h 652545"/>
                  <a:gd name="connsiteX2" fmla="*/ 271741 w 997641"/>
                  <a:gd name="connsiteY2" fmla="*/ 448682 h 652545"/>
                  <a:gd name="connsiteX3" fmla="*/ 256682 w 997641"/>
                  <a:gd name="connsiteY3" fmla="*/ 432996 h 652545"/>
                  <a:gd name="connsiteX4" fmla="*/ 224682 w 997641"/>
                  <a:gd name="connsiteY4" fmla="*/ 456839 h 652545"/>
                  <a:gd name="connsiteX5" fmla="*/ 220918 w 997641"/>
                  <a:gd name="connsiteY5" fmla="*/ 485702 h 652545"/>
                  <a:gd name="connsiteX6" fmla="*/ 59036 w 997641"/>
                  <a:gd name="connsiteY6" fmla="*/ 538407 h 652545"/>
                  <a:gd name="connsiteX7" fmla="*/ 6331 w 997641"/>
                  <a:gd name="connsiteY7" fmla="*/ 360840 h 652545"/>
                  <a:gd name="connsiteX8" fmla="*/ 153153 w 997641"/>
                  <a:gd name="connsiteY8" fmla="*/ 309389 h 652545"/>
                  <a:gd name="connsiteX9" fmla="*/ 188918 w 997641"/>
                  <a:gd name="connsiteY9" fmla="*/ 345153 h 652545"/>
                  <a:gd name="connsiteX10" fmla="*/ 212761 w 997641"/>
                  <a:gd name="connsiteY10" fmla="*/ 353310 h 652545"/>
                  <a:gd name="connsiteX11" fmla="*/ 229075 w 997641"/>
                  <a:gd name="connsiteY11" fmla="*/ 320683 h 652545"/>
                  <a:gd name="connsiteX12" fmla="*/ 233467 w 997641"/>
                  <a:gd name="connsiteY12" fmla="*/ 256056 h 652545"/>
                  <a:gd name="connsiteX13" fmla="*/ 355819 w 997641"/>
                  <a:gd name="connsiteY13" fmla="*/ 19508 h 652545"/>
                  <a:gd name="connsiteX14" fmla="*/ 437387 w 997641"/>
                  <a:gd name="connsiteY14" fmla="*/ 57 h 652545"/>
                  <a:gd name="connsiteX15" fmla="*/ 431113 w 997641"/>
                  <a:gd name="connsiteY15" fmla="*/ 28920 h 652545"/>
                  <a:gd name="connsiteX16" fmla="*/ 331349 w 997641"/>
                  <a:gd name="connsiteY16" fmla="*/ 233468 h 652545"/>
                  <a:gd name="connsiteX17" fmla="*/ 328211 w 997641"/>
                  <a:gd name="connsiteY17" fmla="*/ 246017 h 652545"/>
                  <a:gd name="connsiteX18" fmla="*/ 672052 w 997641"/>
                  <a:gd name="connsiteY18" fmla="*/ 123037 h 652545"/>
                  <a:gd name="connsiteX19" fmla="*/ 886012 w 997641"/>
                  <a:gd name="connsiteY19" fmla="*/ 31430 h 652545"/>
                  <a:gd name="connsiteX20" fmla="*/ 911737 w 997641"/>
                  <a:gd name="connsiteY20" fmla="*/ 26410 h 652545"/>
                  <a:gd name="connsiteX21" fmla="*/ 939345 w 997641"/>
                  <a:gd name="connsiteY21" fmla="*/ 99822 h 652545"/>
                  <a:gd name="connsiteX22" fmla="*/ 921777 w 997641"/>
                  <a:gd name="connsiteY22" fmla="*/ 115508 h 652545"/>
                  <a:gd name="connsiteX23" fmla="*/ 694641 w 997641"/>
                  <a:gd name="connsiteY23" fmla="*/ 239742 h 652545"/>
                  <a:gd name="connsiteX24" fmla="*/ 667033 w 997641"/>
                  <a:gd name="connsiteY24" fmla="*/ 251664 h 652545"/>
                  <a:gd name="connsiteX25" fmla="*/ 856522 w 997641"/>
                  <a:gd name="connsiteY25" fmla="*/ 221546 h 652545"/>
                  <a:gd name="connsiteX26" fmla="*/ 943110 w 997641"/>
                  <a:gd name="connsiteY26" fmla="*/ 205860 h 652545"/>
                  <a:gd name="connsiteX27" fmla="*/ 974482 w 997641"/>
                  <a:gd name="connsiteY27" fmla="*/ 204605 h 652545"/>
                  <a:gd name="connsiteX28" fmla="*/ 1002717 w 997641"/>
                  <a:gd name="connsiteY28" fmla="*/ 281781 h 652545"/>
                  <a:gd name="connsiteX29" fmla="*/ 973855 w 997641"/>
                  <a:gd name="connsiteY29" fmla="*/ 293703 h 652545"/>
                  <a:gd name="connsiteX30" fmla="*/ 631268 w 997641"/>
                  <a:gd name="connsiteY30" fmla="*/ 375899 h 652545"/>
                  <a:gd name="connsiteX31" fmla="*/ 397231 w 997641"/>
                  <a:gd name="connsiteY31" fmla="*/ 459349 h 652545"/>
                  <a:gd name="connsiteX32" fmla="*/ 491975 w 997641"/>
                  <a:gd name="connsiteY32" fmla="*/ 518956 h 652545"/>
                  <a:gd name="connsiteX33" fmla="*/ 636288 w 997641"/>
                  <a:gd name="connsiteY33" fmla="*/ 599897 h 652545"/>
                  <a:gd name="connsiteX34" fmla="*/ 654484 w 997641"/>
                  <a:gd name="connsiteY34" fmla="*/ 617466 h 652545"/>
                  <a:gd name="connsiteX35" fmla="*/ 574798 w 997641"/>
                  <a:gd name="connsiteY35" fmla="*/ 654485 h 65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97641" h="652545">
                    <a:moveTo>
                      <a:pt x="574798" y="654485"/>
                    </a:moveTo>
                    <a:cubicBezTo>
                      <a:pt x="492603" y="613701"/>
                      <a:pt x="412917" y="569152"/>
                      <a:pt x="333858" y="522721"/>
                    </a:cubicBezTo>
                    <a:cubicBezTo>
                      <a:pt x="303741" y="505153"/>
                      <a:pt x="279270" y="485074"/>
                      <a:pt x="271741" y="448682"/>
                    </a:cubicBezTo>
                    <a:cubicBezTo>
                      <a:pt x="270486" y="442408"/>
                      <a:pt x="270486" y="426722"/>
                      <a:pt x="256682" y="432996"/>
                    </a:cubicBezTo>
                    <a:cubicBezTo>
                      <a:pt x="244761" y="438643"/>
                      <a:pt x="224055" y="433623"/>
                      <a:pt x="224682" y="456839"/>
                    </a:cubicBezTo>
                    <a:cubicBezTo>
                      <a:pt x="224682" y="466251"/>
                      <a:pt x="223428" y="476290"/>
                      <a:pt x="220918" y="485702"/>
                    </a:cubicBezTo>
                    <a:cubicBezTo>
                      <a:pt x="201467" y="572917"/>
                      <a:pt x="123663" y="599270"/>
                      <a:pt x="59036" y="538407"/>
                    </a:cubicBezTo>
                    <a:cubicBezTo>
                      <a:pt x="8213" y="490721"/>
                      <a:pt x="-11238" y="429859"/>
                      <a:pt x="6331" y="360840"/>
                    </a:cubicBezTo>
                    <a:cubicBezTo>
                      <a:pt x="24527" y="291193"/>
                      <a:pt x="94801" y="267350"/>
                      <a:pt x="153153" y="309389"/>
                    </a:cubicBezTo>
                    <a:cubicBezTo>
                      <a:pt x="166957" y="319428"/>
                      <a:pt x="179506" y="331350"/>
                      <a:pt x="188918" y="345153"/>
                    </a:cubicBezTo>
                    <a:cubicBezTo>
                      <a:pt x="195192" y="355192"/>
                      <a:pt x="200839" y="355820"/>
                      <a:pt x="212761" y="353310"/>
                    </a:cubicBezTo>
                    <a:cubicBezTo>
                      <a:pt x="234094" y="348291"/>
                      <a:pt x="239114" y="338879"/>
                      <a:pt x="229075" y="320683"/>
                    </a:cubicBezTo>
                    <a:cubicBezTo>
                      <a:pt x="216526" y="298095"/>
                      <a:pt x="222800" y="278016"/>
                      <a:pt x="233467" y="256056"/>
                    </a:cubicBezTo>
                    <a:cubicBezTo>
                      <a:pt x="271741" y="176370"/>
                      <a:pt x="310015" y="95429"/>
                      <a:pt x="355819" y="19508"/>
                    </a:cubicBezTo>
                    <a:cubicBezTo>
                      <a:pt x="380917" y="3822"/>
                      <a:pt x="408525" y="-570"/>
                      <a:pt x="437387" y="57"/>
                    </a:cubicBezTo>
                    <a:cubicBezTo>
                      <a:pt x="445544" y="11979"/>
                      <a:pt x="435505" y="20136"/>
                      <a:pt x="431113" y="28920"/>
                    </a:cubicBezTo>
                    <a:cubicBezTo>
                      <a:pt x="398485" y="97312"/>
                      <a:pt x="361466" y="163194"/>
                      <a:pt x="331349" y="233468"/>
                    </a:cubicBezTo>
                    <a:cubicBezTo>
                      <a:pt x="329466" y="237232"/>
                      <a:pt x="326329" y="240997"/>
                      <a:pt x="328211" y="246017"/>
                    </a:cubicBezTo>
                    <a:cubicBezTo>
                      <a:pt x="446799" y="215899"/>
                      <a:pt x="560994" y="175743"/>
                      <a:pt x="672052" y="123037"/>
                    </a:cubicBezTo>
                    <a:cubicBezTo>
                      <a:pt x="742327" y="89782"/>
                      <a:pt x="813856" y="60920"/>
                      <a:pt x="886012" y="31430"/>
                    </a:cubicBezTo>
                    <a:cubicBezTo>
                      <a:pt x="894169" y="28292"/>
                      <a:pt x="902326" y="23900"/>
                      <a:pt x="911737" y="26410"/>
                    </a:cubicBezTo>
                    <a:cubicBezTo>
                      <a:pt x="933698" y="45861"/>
                      <a:pt x="934953" y="73469"/>
                      <a:pt x="939345" y="99822"/>
                    </a:cubicBezTo>
                    <a:cubicBezTo>
                      <a:pt x="935580" y="107351"/>
                      <a:pt x="928678" y="111743"/>
                      <a:pt x="921777" y="115508"/>
                    </a:cubicBezTo>
                    <a:cubicBezTo>
                      <a:pt x="843973" y="153155"/>
                      <a:pt x="769934" y="197703"/>
                      <a:pt x="694641" y="239742"/>
                    </a:cubicBezTo>
                    <a:cubicBezTo>
                      <a:pt x="685229" y="244762"/>
                      <a:pt x="675190" y="249154"/>
                      <a:pt x="667033" y="251664"/>
                    </a:cubicBezTo>
                    <a:cubicBezTo>
                      <a:pt x="728523" y="239742"/>
                      <a:pt x="793150" y="232840"/>
                      <a:pt x="856522" y="221546"/>
                    </a:cubicBezTo>
                    <a:cubicBezTo>
                      <a:pt x="885385" y="216527"/>
                      <a:pt x="914247" y="210880"/>
                      <a:pt x="943110" y="205860"/>
                    </a:cubicBezTo>
                    <a:cubicBezTo>
                      <a:pt x="953776" y="203978"/>
                      <a:pt x="963815" y="200213"/>
                      <a:pt x="974482" y="204605"/>
                    </a:cubicBezTo>
                    <a:cubicBezTo>
                      <a:pt x="988913" y="228448"/>
                      <a:pt x="1003972" y="252291"/>
                      <a:pt x="1002717" y="281781"/>
                    </a:cubicBezTo>
                    <a:cubicBezTo>
                      <a:pt x="994560" y="289938"/>
                      <a:pt x="983894" y="291193"/>
                      <a:pt x="973855" y="293703"/>
                    </a:cubicBezTo>
                    <a:cubicBezTo>
                      <a:pt x="860287" y="324448"/>
                      <a:pt x="745464" y="350173"/>
                      <a:pt x="631268" y="375899"/>
                    </a:cubicBezTo>
                    <a:cubicBezTo>
                      <a:pt x="552210" y="394094"/>
                      <a:pt x="479426" y="430486"/>
                      <a:pt x="397231" y="459349"/>
                    </a:cubicBezTo>
                    <a:cubicBezTo>
                      <a:pt x="430485" y="484447"/>
                      <a:pt x="461858" y="501388"/>
                      <a:pt x="491975" y="518956"/>
                    </a:cubicBezTo>
                    <a:cubicBezTo>
                      <a:pt x="540289" y="545937"/>
                      <a:pt x="586720" y="575427"/>
                      <a:pt x="636288" y="599897"/>
                    </a:cubicBezTo>
                    <a:cubicBezTo>
                      <a:pt x="643817" y="603662"/>
                      <a:pt x="653229" y="606799"/>
                      <a:pt x="654484" y="617466"/>
                    </a:cubicBezTo>
                    <a:cubicBezTo>
                      <a:pt x="631896" y="638171"/>
                      <a:pt x="606171" y="652603"/>
                      <a:pt x="574798" y="654485"/>
                    </a:cubicBezTo>
                    <a:close/>
                  </a:path>
                </a:pathLst>
              </a:custGeom>
              <a:grpFill/>
              <a:ln w="6274" cap="flat">
                <a:noFill/>
                <a:prstDash val="solid"/>
                <a:miter/>
              </a:ln>
            </p:spPr>
            <p:txBody>
              <a:bodyPr rtlCol="0" anchor="ctr"/>
              <a:lstStyle/>
              <a:p>
                <a:endParaRPr lang="en-US"/>
              </a:p>
            </p:txBody>
          </p:sp>
          <p:sp>
            <p:nvSpPr>
              <p:cNvPr id="18" name="Freeform: Shape 29">
                <a:extLst>
                  <a:ext uri="{FF2B5EF4-FFF2-40B4-BE49-F238E27FC236}">
                    <a16:creationId xmlns:a16="http://schemas.microsoft.com/office/drawing/2014/main" id="{AAEE13BD-C43F-4DF3-A482-B9A2B6F0B7E1}"/>
                  </a:ext>
                </a:extLst>
              </p:cNvPr>
              <p:cNvSpPr/>
              <p:nvPr/>
            </p:nvSpPr>
            <p:spPr>
              <a:xfrm>
                <a:off x="8091910" y="4625542"/>
                <a:ext cx="928622" cy="734113"/>
              </a:xfrm>
              <a:custGeom>
                <a:avLst/>
                <a:gdLst>
                  <a:gd name="connsiteX0" fmla="*/ 701487 w 928622"/>
                  <a:gd name="connsiteY0" fmla="*/ 102274 h 734113"/>
                  <a:gd name="connsiteX1" fmla="*/ 748545 w 928622"/>
                  <a:gd name="connsiteY1" fmla="*/ 375841 h 734113"/>
                  <a:gd name="connsiteX2" fmla="*/ 729722 w 928622"/>
                  <a:gd name="connsiteY2" fmla="*/ 466193 h 734113"/>
                  <a:gd name="connsiteX3" fmla="*/ 726584 w 928622"/>
                  <a:gd name="connsiteY3" fmla="*/ 488781 h 734113"/>
                  <a:gd name="connsiteX4" fmla="*/ 765486 w 928622"/>
                  <a:gd name="connsiteY4" fmla="*/ 498193 h 734113"/>
                  <a:gd name="connsiteX5" fmla="*/ 799995 w 928622"/>
                  <a:gd name="connsiteY5" fmla="*/ 478115 h 734113"/>
                  <a:gd name="connsiteX6" fmla="*/ 933014 w 928622"/>
                  <a:gd name="connsiteY6" fmla="*/ 564703 h 734113"/>
                  <a:gd name="connsiteX7" fmla="*/ 831368 w 928622"/>
                  <a:gd name="connsiteY7" fmla="*/ 725329 h 734113"/>
                  <a:gd name="connsiteX8" fmla="*/ 730349 w 928622"/>
                  <a:gd name="connsiteY8" fmla="*/ 720310 h 734113"/>
                  <a:gd name="connsiteX9" fmla="*/ 694584 w 928622"/>
                  <a:gd name="connsiteY9" fmla="*/ 622428 h 734113"/>
                  <a:gd name="connsiteX10" fmla="*/ 699604 w 928622"/>
                  <a:gd name="connsiteY10" fmla="*/ 596075 h 734113"/>
                  <a:gd name="connsiteX11" fmla="*/ 678271 w 928622"/>
                  <a:gd name="connsiteY11" fmla="*/ 564075 h 734113"/>
                  <a:gd name="connsiteX12" fmla="*/ 658820 w 928622"/>
                  <a:gd name="connsiteY12" fmla="*/ 577252 h 734113"/>
                  <a:gd name="connsiteX13" fmla="*/ 603604 w 928622"/>
                  <a:gd name="connsiteY13" fmla="*/ 617408 h 734113"/>
                  <a:gd name="connsiteX14" fmla="*/ 344469 w 928622"/>
                  <a:gd name="connsiteY14" fmla="*/ 668232 h 734113"/>
                  <a:gd name="connsiteX15" fmla="*/ 281097 w 928622"/>
                  <a:gd name="connsiteY15" fmla="*/ 611134 h 734113"/>
                  <a:gd name="connsiteX16" fmla="*/ 368939 w 928622"/>
                  <a:gd name="connsiteY16" fmla="*/ 590428 h 734113"/>
                  <a:gd name="connsiteX17" fmla="*/ 540860 w 928622"/>
                  <a:gd name="connsiteY17" fmla="*/ 550271 h 734113"/>
                  <a:gd name="connsiteX18" fmla="*/ 357018 w 928622"/>
                  <a:gd name="connsiteY18" fmla="*/ 426664 h 734113"/>
                  <a:gd name="connsiteX19" fmla="*/ 24471 w 928622"/>
                  <a:gd name="connsiteY19" fmla="*/ 249097 h 734113"/>
                  <a:gd name="connsiteX20" fmla="*/ 0 w 928622"/>
                  <a:gd name="connsiteY20" fmla="*/ 229018 h 734113"/>
                  <a:gd name="connsiteX21" fmla="*/ 43294 w 928622"/>
                  <a:gd name="connsiteY21" fmla="*/ 165019 h 734113"/>
                  <a:gd name="connsiteX22" fmla="*/ 122980 w 928622"/>
                  <a:gd name="connsiteY22" fmla="*/ 194509 h 734113"/>
                  <a:gd name="connsiteX23" fmla="*/ 334430 w 928622"/>
                  <a:gd name="connsiteY23" fmla="*/ 282351 h 734113"/>
                  <a:gd name="connsiteX24" fmla="*/ 335057 w 928622"/>
                  <a:gd name="connsiteY24" fmla="*/ 281096 h 734113"/>
                  <a:gd name="connsiteX25" fmla="*/ 332547 w 928622"/>
                  <a:gd name="connsiteY25" fmla="*/ 281724 h 734113"/>
                  <a:gd name="connsiteX26" fmla="*/ 257253 w 928622"/>
                  <a:gd name="connsiteY26" fmla="*/ 213959 h 734113"/>
                  <a:gd name="connsiteX27" fmla="*/ 128627 w 928622"/>
                  <a:gd name="connsiteY27" fmla="*/ 97882 h 734113"/>
                  <a:gd name="connsiteX28" fmla="*/ 106039 w 928622"/>
                  <a:gd name="connsiteY28" fmla="*/ 71529 h 734113"/>
                  <a:gd name="connsiteX29" fmla="*/ 146196 w 928622"/>
                  <a:gd name="connsiteY29" fmla="*/ 0 h 734113"/>
                  <a:gd name="connsiteX30" fmla="*/ 166901 w 928622"/>
                  <a:gd name="connsiteY30" fmla="*/ 10667 h 734113"/>
                  <a:gd name="connsiteX31" fmla="*/ 457409 w 928622"/>
                  <a:gd name="connsiteY31" fmla="*/ 237175 h 734113"/>
                  <a:gd name="connsiteX32" fmla="*/ 652545 w 928622"/>
                  <a:gd name="connsiteY32" fmla="*/ 357017 h 734113"/>
                  <a:gd name="connsiteX33" fmla="*/ 660075 w 928622"/>
                  <a:gd name="connsiteY33" fmla="*/ 355135 h 734113"/>
                  <a:gd name="connsiteX34" fmla="*/ 640624 w 928622"/>
                  <a:gd name="connsiteY34" fmla="*/ 206430 h 734113"/>
                  <a:gd name="connsiteX35" fmla="*/ 619918 w 928622"/>
                  <a:gd name="connsiteY35" fmla="*/ 82823 h 734113"/>
                  <a:gd name="connsiteX36" fmla="*/ 621173 w 928622"/>
                  <a:gd name="connsiteY36" fmla="*/ 67137 h 734113"/>
                  <a:gd name="connsiteX37" fmla="*/ 701487 w 928622"/>
                  <a:gd name="connsiteY37" fmla="*/ 102274 h 734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28622" h="734113">
                    <a:moveTo>
                      <a:pt x="701487" y="102274"/>
                    </a:moveTo>
                    <a:cubicBezTo>
                      <a:pt x="719682" y="193254"/>
                      <a:pt x="735996" y="284234"/>
                      <a:pt x="748545" y="375841"/>
                    </a:cubicBezTo>
                    <a:cubicBezTo>
                      <a:pt x="752937" y="409723"/>
                      <a:pt x="751055" y="438586"/>
                      <a:pt x="729722" y="466193"/>
                    </a:cubicBezTo>
                    <a:cubicBezTo>
                      <a:pt x="725329" y="471841"/>
                      <a:pt x="710271" y="480625"/>
                      <a:pt x="726584" y="488781"/>
                    </a:cubicBezTo>
                    <a:cubicBezTo>
                      <a:pt x="738506" y="494428"/>
                      <a:pt x="747290" y="513252"/>
                      <a:pt x="765486" y="498193"/>
                    </a:cubicBezTo>
                    <a:cubicBezTo>
                      <a:pt x="775525" y="490036"/>
                      <a:pt x="787447" y="483135"/>
                      <a:pt x="799995" y="478115"/>
                    </a:cubicBezTo>
                    <a:cubicBezTo>
                      <a:pt x="869015" y="448625"/>
                      <a:pt x="931132" y="489409"/>
                      <a:pt x="933014" y="564703"/>
                    </a:cubicBezTo>
                    <a:cubicBezTo>
                      <a:pt x="934269" y="628075"/>
                      <a:pt x="889721" y="699604"/>
                      <a:pt x="831368" y="725329"/>
                    </a:cubicBezTo>
                    <a:cubicBezTo>
                      <a:pt x="796858" y="741015"/>
                      <a:pt x="761721" y="744152"/>
                      <a:pt x="730349" y="720310"/>
                    </a:cubicBezTo>
                    <a:cubicBezTo>
                      <a:pt x="698349" y="695839"/>
                      <a:pt x="691447" y="660075"/>
                      <a:pt x="694584" y="622428"/>
                    </a:cubicBezTo>
                    <a:cubicBezTo>
                      <a:pt x="695212" y="613644"/>
                      <a:pt x="695839" y="604232"/>
                      <a:pt x="699604" y="596075"/>
                    </a:cubicBezTo>
                    <a:cubicBezTo>
                      <a:pt x="710271" y="572859"/>
                      <a:pt x="688310" y="571604"/>
                      <a:pt x="678271" y="564075"/>
                    </a:cubicBezTo>
                    <a:cubicBezTo>
                      <a:pt x="664467" y="554036"/>
                      <a:pt x="662585" y="570977"/>
                      <a:pt x="658820" y="577252"/>
                    </a:cubicBezTo>
                    <a:cubicBezTo>
                      <a:pt x="646271" y="599840"/>
                      <a:pt x="628702" y="611761"/>
                      <a:pt x="603604" y="617408"/>
                    </a:cubicBezTo>
                    <a:cubicBezTo>
                      <a:pt x="517644" y="636231"/>
                      <a:pt x="431684" y="656310"/>
                      <a:pt x="344469" y="668232"/>
                    </a:cubicBezTo>
                    <a:cubicBezTo>
                      <a:pt x="316861" y="656938"/>
                      <a:pt x="289253" y="644389"/>
                      <a:pt x="281097" y="611134"/>
                    </a:cubicBezTo>
                    <a:cubicBezTo>
                      <a:pt x="308704" y="597957"/>
                      <a:pt x="339449" y="596702"/>
                      <a:pt x="368939" y="590428"/>
                    </a:cubicBezTo>
                    <a:cubicBezTo>
                      <a:pt x="424155" y="577879"/>
                      <a:pt x="479997" y="565958"/>
                      <a:pt x="540860" y="550271"/>
                    </a:cubicBezTo>
                    <a:cubicBezTo>
                      <a:pt x="476860" y="506350"/>
                      <a:pt x="420390" y="461174"/>
                      <a:pt x="357018" y="426664"/>
                    </a:cubicBezTo>
                    <a:cubicBezTo>
                      <a:pt x="246587" y="366429"/>
                      <a:pt x="134901" y="309332"/>
                      <a:pt x="24471" y="249097"/>
                    </a:cubicBezTo>
                    <a:cubicBezTo>
                      <a:pt x="15059" y="244077"/>
                      <a:pt x="5020" y="239685"/>
                      <a:pt x="0" y="229018"/>
                    </a:cubicBezTo>
                    <a:cubicBezTo>
                      <a:pt x="3765" y="200155"/>
                      <a:pt x="21333" y="180705"/>
                      <a:pt x="43294" y="165019"/>
                    </a:cubicBezTo>
                    <a:cubicBezTo>
                      <a:pt x="72784" y="166901"/>
                      <a:pt x="96627" y="183842"/>
                      <a:pt x="122980" y="194509"/>
                    </a:cubicBezTo>
                    <a:cubicBezTo>
                      <a:pt x="193254" y="223999"/>
                      <a:pt x="264783" y="250351"/>
                      <a:pt x="334430" y="282351"/>
                    </a:cubicBezTo>
                    <a:cubicBezTo>
                      <a:pt x="337567" y="283606"/>
                      <a:pt x="335057" y="277332"/>
                      <a:pt x="335057" y="281096"/>
                    </a:cubicBezTo>
                    <a:cubicBezTo>
                      <a:pt x="335057" y="282351"/>
                      <a:pt x="334430" y="282979"/>
                      <a:pt x="332547" y="281724"/>
                    </a:cubicBezTo>
                    <a:cubicBezTo>
                      <a:pt x="303685" y="263528"/>
                      <a:pt x="281724" y="237175"/>
                      <a:pt x="257253" y="213959"/>
                    </a:cubicBezTo>
                    <a:cubicBezTo>
                      <a:pt x="214587" y="175058"/>
                      <a:pt x="172548" y="135528"/>
                      <a:pt x="128627" y="97882"/>
                    </a:cubicBezTo>
                    <a:cubicBezTo>
                      <a:pt x="119843" y="90352"/>
                      <a:pt x="111058" y="82823"/>
                      <a:pt x="106039" y="71529"/>
                    </a:cubicBezTo>
                    <a:cubicBezTo>
                      <a:pt x="108549" y="41411"/>
                      <a:pt x="121098" y="16941"/>
                      <a:pt x="146196" y="0"/>
                    </a:cubicBezTo>
                    <a:cubicBezTo>
                      <a:pt x="154980" y="0"/>
                      <a:pt x="160627" y="6274"/>
                      <a:pt x="166901" y="10667"/>
                    </a:cubicBezTo>
                    <a:cubicBezTo>
                      <a:pt x="266038" y="83450"/>
                      <a:pt x="360782" y="161254"/>
                      <a:pt x="457409" y="237175"/>
                    </a:cubicBezTo>
                    <a:cubicBezTo>
                      <a:pt x="517644" y="284861"/>
                      <a:pt x="587291" y="317488"/>
                      <a:pt x="652545" y="357017"/>
                    </a:cubicBezTo>
                    <a:cubicBezTo>
                      <a:pt x="653800" y="357645"/>
                      <a:pt x="655683" y="357645"/>
                      <a:pt x="660075" y="355135"/>
                    </a:cubicBezTo>
                    <a:cubicBezTo>
                      <a:pt x="655683" y="306194"/>
                      <a:pt x="648153" y="255998"/>
                      <a:pt x="640624" y="206430"/>
                    </a:cubicBezTo>
                    <a:cubicBezTo>
                      <a:pt x="634350" y="165019"/>
                      <a:pt x="628702" y="123607"/>
                      <a:pt x="619918" y="82823"/>
                    </a:cubicBezTo>
                    <a:cubicBezTo>
                      <a:pt x="618663" y="77803"/>
                      <a:pt x="618036" y="72156"/>
                      <a:pt x="621173" y="67137"/>
                    </a:cubicBezTo>
                    <a:cubicBezTo>
                      <a:pt x="653800" y="63372"/>
                      <a:pt x="677643" y="82195"/>
                      <a:pt x="701487" y="102274"/>
                    </a:cubicBezTo>
                    <a:close/>
                  </a:path>
                </a:pathLst>
              </a:custGeom>
              <a:grpFill/>
              <a:ln w="6274" cap="flat">
                <a:noFill/>
                <a:prstDash val="solid"/>
                <a:miter/>
              </a:ln>
            </p:spPr>
            <p:txBody>
              <a:bodyPr rtlCol="0" anchor="ctr"/>
              <a:lstStyle/>
              <a:p>
                <a:endParaRPr lang="en-US"/>
              </a:p>
            </p:txBody>
          </p:sp>
          <p:sp>
            <p:nvSpPr>
              <p:cNvPr id="19" name="Freeform: Shape 30">
                <a:extLst>
                  <a:ext uri="{FF2B5EF4-FFF2-40B4-BE49-F238E27FC236}">
                    <a16:creationId xmlns:a16="http://schemas.microsoft.com/office/drawing/2014/main" id="{A8542EA7-136C-4613-A0C3-F7A6AB081F81}"/>
                  </a:ext>
                </a:extLst>
              </p:cNvPr>
              <p:cNvSpPr/>
              <p:nvPr/>
            </p:nvSpPr>
            <p:spPr>
              <a:xfrm>
                <a:off x="3588533" y="5057226"/>
                <a:ext cx="859603" cy="834505"/>
              </a:xfrm>
              <a:custGeom>
                <a:avLst/>
                <a:gdLst>
                  <a:gd name="connsiteX0" fmla="*/ 641439 w 859602"/>
                  <a:gd name="connsiteY0" fmla="*/ 710898 h 834505"/>
                  <a:gd name="connsiteX1" fmla="*/ 347794 w 859602"/>
                  <a:gd name="connsiteY1" fmla="*/ 695212 h 834505"/>
                  <a:gd name="connsiteX2" fmla="*/ 278147 w 859602"/>
                  <a:gd name="connsiteY2" fmla="*/ 656310 h 834505"/>
                  <a:gd name="connsiteX3" fmla="*/ 257441 w 859602"/>
                  <a:gd name="connsiteY3" fmla="*/ 649408 h 834505"/>
                  <a:gd name="connsiteX4" fmla="*/ 238618 w 859602"/>
                  <a:gd name="connsiteY4" fmla="*/ 683290 h 834505"/>
                  <a:gd name="connsiteX5" fmla="*/ 252422 w 859602"/>
                  <a:gd name="connsiteY5" fmla="*/ 734741 h 834505"/>
                  <a:gd name="connsiteX6" fmla="*/ 147010 w 859602"/>
                  <a:gd name="connsiteY6" fmla="*/ 835132 h 834505"/>
                  <a:gd name="connsiteX7" fmla="*/ 188 w 859602"/>
                  <a:gd name="connsiteY7" fmla="*/ 682663 h 834505"/>
                  <a:gd name="connsiteX8" fmla="*/ 120030 w 859602"/>
                  <a:gd name="connsiteY8" fmla="*/ 585408 h 834505"/>
                  <a:gd name="connsiteX9" fmla="*/ 159559 w 859602"/>
                  <a:gd name="connsiteY9" fmla="*/ 600467 h 834505"/>
                  <a:gd name="connsiteX10" fmla="*/ 182775 w 859602"/>
                  <a:gd name="connsiteY10" fmla="*/ 597957 h 834505"/>
                  <a:gd name="connsiteX11" fmla="*/ 184030 w 859602"/>
                  <a:gd name="connsiteY11" fmla="*/ 560938 h 834505"/>
                  <a:gd name="connsiteX12" fmla="*/ 159559 w 859602"/>
                  <a:gd name="connsiteY12" fmla="*/ 503213 h 834505"/>
                  <a:gd name="connsiteX13" fmla="*/ 165834 w 859602"/>
                  <a:gd name="connsiteY13" fmla="*/ 235920 h 834505"/>
                  <a:gd name="connsiteX14" fmla="*/ 224186 w 859602"/>
                  <a:gd name="connsiteY14" fmla="*/ 184470 h 834505"/>
                  <a:gd name="connsiteX15" fmla="*/ 236108 w 859602"/>
                  <a:gd name="connsiteY15" fmla="*/ 186352 h 834505"/>
                  <a:gd name="connsiteX16" fmla="*/ 237363 w 859602"/>
                  <a:gd name="connsiteY16" fmla="*/ 209568 h 834505"/>
                  <a:gd name="connsiteX17" fmla="*/ 235480 w 859602"/>
                  <a:gd name="connsiteY17" fmla="*/ 449880 h 834505"/>
                  <a:gd name="connsiteX18" fmla="*/ 285676 w 859602"/>
                  <a:gd name="connsiteY18" fmla="*/ 410351 h 834505"/>
                  <a:gd name="connsiteX19" fmla="*/ 503401 w 859602"/>
                  <a:gd name="connsiteY19" fmla="*/ 180077 h 834505"/>
                  <a:gd name="connsiteX20" fmla="*/ 653360 w 859602"/>
                  <a:gd name="connsiteY20" fmla="*/ 10039 h 834505"/>
                  <a:gd name="connsiteX21" fmla="*/ 665909 w 859602"/>
                  <a:gd name="connsiteY21" fmla="*/ 0 h 834505"/>
                  <a:gd name="connsiteX22" fmla="*/ 724262 w 859602"/>
                  <a:gd name="connsiteY22" fmla="*/ 55215 h 834505"/>
                  <a:gd name="connsiteX23" fmla="*/ 719870 w 859602"/>
                  <a:gd name="connsiteY23" fmla="*/ 67764 h 834505"/>
                  <a:gd name="connsiteX24" fmla="*/ 547949 w 859602"/>
                  <a:gd name="connsiteY24" fmla="*/ 309959 h 834505"/>
                  <a:gd name="connsiteX25" fmla="*/ 547949 w 859602"/>
                  <a:gd name="connsiteY25" fmla="*/ 308704 h 834505"/>
                  <a:gd name="connsiteX26" fmla="*/ 797046 w 859602"/>
                  <a:gd name="connsiteY26" fmla="*/ 134901 h 834505"/>
                  <a:gd name="connsiteX27" fmla="*/ 802066 w 859602"/>
                  <a:gd name="connsiteY27" fmla="*/ 133646 h 834505"/>
                  <a:gd name="connsiteX28" fmla="*/ 862300 w 859602"/>
                  <a:gd name="connsiteY28" fmla="*/ 191999 h 834505"/>
                  <a:gd name="connsiteX29" fmla="*/ 783242 w 859602"/>
                  <a:gd name="connsiteY29" fmla="*/ 262901 h 834505"/>
                  <a:gd name="connsiteX30" fmla="*/ 581204 w 859602"/>
                  <a:gd name="connsiteY30" fmla="*/ 425409 h 834505"/>
                  <a:gd name="connsiteX31" fmla="*/ 406774 w 859602"/>
                  <a:gd name="connsiteY31" fmla="*/ 598585 h 834505"/>
                  <a:gd name="connsiteX32" fmla="*/ 401127 w 859602"/>
                  <a:gd name="connsiteY32" fmla="*/ 609879 h 834505"/>
                  <a:gd name="connsiteX33" fmla="*/ 417440 w 859602"/>
                  <a:gd name="connsiteY33" fmla="*/ 616781 h 834505"/>
                  <a:gd name="connsiteX34" fmla="*/ 534145 w 859602"/>
                  <a:gd name="connsiteY34" fmla="*/ 627447 h 834505"/>
                  <a:gd name="connsiteX35" fmla="*/ 670301 w 859602"/>
                  <a:gd name="connsiteY35" fmla="*/ 633722 h 834505"/>
                  <a:gd name="connsiteX36" fmla="*/ 696654 w 859602"/>
                  <a:gd name="connsiteY36" fmla="*/ 642506 h 834505"/>
                  <a:gd name="connsiteX37" fmla="*/ 641439 w 859602"/>
                  <a:gd name="connsiteY37" fmla="*/ 710898 h 83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59602" h="834505">
                    <a:moveTo>
                      <a:pt x="641439" y="710898"/>
                    </a:moveTo>
                    <a:cubicBezTo>
                      <a:pt x="543557" y="710271"/>
                      <a:pt x="445675" y="702741"/>
                      <a:pt x="347794" y="695212"/>
                    </a:cubicBezTo>
                    <a:cubicBezTo>
                      <a:pt x="316421" y="692702"/>
                      <a:pt x="298225" y="675761"/>
                      <a:pt x="278147" y="656310"/>
                    </a:cubicBezTo>
                    <a:cubicBezTo>
                      <a:pt x="273127" y="651290"/>
                      <a:pt x="267480" y="637486"/>
                      <a:pt x="257441" y="649408"/>
                    </a:cubicBezTo>
                    <a:cubicBezTo>
                      <a:pt x="249284" y="659447"/>
                      <a:pt x="230461" y="663839"/>
                      <a:pt x="238618" y="683290"/>
                    </a:cubicBezTo>
                    <a:cubicBezTo>
                      <a:pt x="245520" y="699604"/>
                      <a:pt x="251794" y="715917"/>
                      <a:pt x="252422" y="734741"/>
                    </a:cubicBezTo>
                    <a:cubicBezTo>
                      <a:pt x="255559" y="803760"/>
                      <a:pt x="215402" y="841407"/>
                      <a:pt x="147010" y="835132"/>
                    </a:cubicBezTo>
                    <a:cubicBezTo>
                      <a:pt x="76736" y="828858"/>
                      <a:pt x="3952" y="753564"/>
                      <a:pt x="188" y="682663"/>
                    </a:cubicBezTo>
                    <a:cubicBezTo>
                      <a:pt x="-3577" y="611134"/>
                      <a:pt x="49756" y="567213"/>
                      <a:pt x="120030" y="585408"/>
                    </a:cubicBezTo>
                    <a:cubicBezTo>
                      <a:pt x="133834" y="589173"/>
                      <a:pt x="147638" y="593565"/>
                      <a:pt x="159559" y="600467"/>
                    </a:cubicBezTo>
                    <a:cubicBezTo>
                      <a:pt x="169598" y="606114"/>
                      <a:pt x="175246" y="604232"/>
                      <a:pt x="182775" y="597957"/>
                    </a:cubicBezTo>
                    <a:cubicBezTo>
                      <a:pt x="197834" y="585408"/>
                      <a:pt x="202853" y="574742"/>
                      <a:pt x="184030" y="560938"/>
                    </a:cubicBezTo>
                    <a:cubicBezTo>
                      <a:pt x="164579" y="547134"/>
                      <a:pt x="159559" y="527683"/>
                      <a:pt x="159559" y="503213"/>
                    </a:cubicBezTo>
                    <a:cubicBezTo>
                      <a:pt x="160814" y="414115"/>
                      <a:pt x="158932" y="325018"/>
                      <a:pt x="165834" y="235920"/>
                    </a:cubicBezTo>
                    <a:cubicBezTo>
                      <a:pt x="179638" y="212077"/>
                      <a:pt x="203481" y="200156"/>
                      <a:pt x="224186" y="184470"/>
                    </a:cubicBezTo>
                    <a:cubicBezTo>
                      <a:pt x="227951" y="181960"/>
                      <a:pt x="232971" y="183215"/>
                      <a:pt x="236108" y="186352"/>
                    </a:cubicBezTo>
                    <a:cubicBezTo>
                      <a:pt x="241127" y="193881"/>
                      <a:pt x="237990" y="202038"/>
                      <a:pt x="237363" y="209568"/>
                    </a:cubicBezTo>
                    <a:cubicBezTo>
                      <a:pt x="234226" y="288626"/>
                      <a:pt x="236735" y="367684"/>
                      <a:pt x="235480" y="449880"/>
                    </a:cubicBezTo>
                    <a:cubicBezTo>
                      <a:pt x="256814" y="438586"/>
                      <a:pt x="270618" y="423527"/>
                      <a:pt x="285676" y="410351"/>
                    </a:cubicBezTo>
                    <a:cubicBezTo>
                      <a:pt x="365989" y="340704"/>
                      <a:pt x="436264" y="262273"/>
                      <a:pt x="503401" y="180077"/>
                    </a:cubicBezTo>
                    <a:cubicBezTo>
                      <a:pt x="551086" y="121725"/>
                      <a:pt x="601910" y="65255"/>
                      <a:pt x="653360" y="10039"/>
                    </a:cubicBezTo>
                    <a:cubicBezTo>
                      <a:pt x="657125" y="6274"/>
                      <a:pt x="660890" y="1882"/>
                      <a:pt x="665909" y="0"/>
                    </a:cubicBezTo>
                    <a:cubicBezTo>
                      <a:pt x="698537" y="4392"/>
                      <a:pt x="713595" y="27608"/>
                      <a:pt x="724262" y="55215"/>
                    </a:cubicBezTo>
                    <a:cubicBezTo>
                      <a:pt x="723635" y="59608"/>
                      <a:pt x="722380" y="64000"/>
                      <a:pt x="719870" y="67764"/>
                    </a:cubicBezTo>
                    <a:cubicBezTo>
                      <a:pt x="660262" y="148077"/>
                      <a:pt x="603792" y="231528"/>
                      <a:pt x="547949" y="309959"/>
                    </a:cubicBezTo>
                    <a:cubicBezTo>
                      <a:pt x="545439" y="311214"/>
                      <a:pt x="546694" y="309959"/>
                      <a:pt x="547949" y="308704"/>
                    </a:cubicBezTo>
                    <a:cubicBezTo>
                      <a:pt x="630772" y="250352"/>
                      <a:pt x="714223" y="193254"/>
                      <a:pt x="797046" y="134901"/>
                    </a:cubicBezTo>
                    <a:cubicBezTo>
                      <a:pt x="798301" y="133646"/>
                      <a:pt x="800183" y="134274"/>
                      <a:pt x="802066" y="133646"/>
                    </a:cubicBezTo>
                    <a:cubicBezTo>
                      <a:pt x="825908" y="148705"/>
                      <a:pt x="853516" y="160626"/>
                      <a:pt x="862300" y="191999"/>
                    </a:cubicBezTo>
                    <a:cubicBezTo>
                      <a:pt x="840967" y="221489"/>
                      <a:pt x="810222" y="240312"/>
                      <a:pt x="783242" y="262901"/>
                    </a:cubicBezTo>
                    <a:cubicBezTo>
                      <a:pt x="717360" y="318743"/>
                      <a:pt x="650223" y="373331"/>
                      <a:pt x="581204" y="425409"/>
                    </a:cubicBezTo>
                    <a:cubicBezTo>
                      <a:pt x="515322" y="475605"/>
                      <a:pt x="466381" y="542115"/>
                      <a:pt x="406774" y="598585"/>
                    </a:cubicBezTo>
                    <a:cubicBezTo>
                      <a:pt x="403636" y="601722"/>
                      <a:pt x="399244" y="605487"/>
                      <a:pt x="401127" y="609879"/>
                    </a:cubicBezTo>
                    <a:cubicBezTo>
                      <a:pt x="403636" y="616781"/>
                      <a:pt x="411166" y="616153"/>
                      <a:pt x="417440" y="616781"/>
                    </a:cubicBezTo>
                    <a:cubicBezTo>
                      <a:pt x="456342" y="619918"/>
                      <a:pt x="495244" y="625565"/>
                      <a:pt x="534145" y="627447"/>
                    </a:cubicBezTo>
                    <a:cubicBezTo>
                      <a:pt x="579322" y="628702"/>
                      <a:pt x="624498" y="636859"/>
                      <a:pt x="670301" y="633722"/>
                    </a:cubicBezTo>
                    <a:cubicBezTo>
                      <a:pt x="679713" y="633095"/>
                      <a:pt x="690380" y="632467"/>
                      <a:pt x="696654" y="642506"/>
                    </a:cubicBezTo>
                    <a:cubicBezTo>
                      <a:pt x="683478" y="670114"/>
                      <a:pt x="667792" y="694584"/>
                      <a:pt x="641439" y="710898"/>
                    </a:cubicBezTo>
                    <a:close/>
                  </a:path>
                </a:pathLst>
              </a:custGeom>
              <a:grpFill/>
              <a:ln w="6274" cap="flat">
                <a:noFill/>
                <a:prstDash val="solid"/>
                <a:miter/>
              </a:ln>
            </p:spPr>
            <p:txBody>
              <a:bodyPr rtlCol="0" anchor="ctr"/>
              <a:lstStyle/>
              <a:p>
                <a:endParaRPr lang="en-US"/>
              </a:p>
            </p:txBody>
          </p:sp>
          <p:sp>
            <p:nvSpPr>
              <p:cNvPr id="20" name="Freeform: Shape 31">
                <a:extLst>
                  <a:ext uri="{FF2B5EF4-FFF2-40B4-BE49-F238E27FC236}">
                    <a16:creationId xmlns:a16="http://schemas.microsoft.com/office/drawing/2014/main" id="{829CA79D-15B9-4E40-A453-0A59C86D8E2F}"/>
                  </a:ext>
                </a:extLst>
              </p:cNvPr>
              <p:cNvSpPr/>
              <p:nvPr/>
            </p:nvSpPr>
            <p:spPr>
              <a:xfrm>
                <a:off x="3165795" y="1492297"/>
                <a:ext cx="928622" cy="734113"/>
              </a:xfrm>
              <a:custGeom>
                <a:avLst/>
                <a:gdLst>
                  <a:gd name="connsiteX0" fmla="*/ 231554 w 928622"/>
                  <a:gd name="connsiteY0" fmla="*/ 635377 h 734113"/>
                  <a:gd name="connsiteX1" fmla="*/ 184495 w 928622"/>
                  <a:gd name="connsiteY1" fmla="*/ 361810 h 734113"/>
                  <a:gd name="connsiteX2" fmla="*/ 203319 w 928622"/>
                  <a:gd name="connsiteY2" fmla="*/ 271458 h 734113"/>
                  <a:gd name="connsiteX3" fmla="*/ 206456 w 928622"/>
                  <a:gd name="connsiteY3" fmla="*/ 248870 h 734113"/>
                  <a:gd name="connsiteX4" fmla="*/ 167554 w 928622"/>
                  <a:gd name="connsiteY4" fmla="*/ 239458 h 734113"/>
                  <a:gd name="connsiteX5" fmla="*/ 133045 w 928622"/>
                  <a:gd name="connsiteY5" fmla="*/ 259536 h 734113"/>
                  <a:gd name="connsiteX6" fmla="*/ 26 w 928622"/>
                  <a:gd name="connsiteY6" fmla="*/ 172949 h 734113"/>
                  <a:gd name="connsiteX7" fmla="*/ 101672 w 928622"/>
                  <a:gd name="connsiteY7" fmla="*/ 12322 h 734113"/>
                  <a:gd name="connsiteX8" fmla="*/ 202691 w 928622"/>
                  <a:gd name="connsiteY8" fmla="*/ 17342 h 734113"/>
                  <a:gd name="connsiteX9" fmla="*/ 238456 w 928622"/>
                  <a:gd name="connsiteY9" fmla="*/ 115224 h 734113"/>
                  <a:gd name="connsiteX10" fmla="*/ 233436 w 928622"/>
                  <a:gd name="connsiteY10" fmla="*/ 141576 h 734113"/>
                  <a:gd name="connsiteX11" fmla="*/ 254770 w 928622"/>
                  <a:gd name="connsiteY11" fmla="*/ 173576 h 734113"/>
                  <a:gd name="connsiteX12" fmla="*/ 274220 w 928622"/>
                  <a:gd name="connsiteY12" fmla="*/ 160400 h 734113"/>
                  <a:gd name="connsiteX13" fmla="*/ 329436 w 928622"/>
                  <a:gd name="connsiteY13" fmla="*/ 120243 h 734113"/>
                  <a:gd name="connsiteX14" fmla="*/ 588572 w 928622"/>
                  <a:gd name="connsiteY14" fmla="*/ 69420 h 734113"/>
                  <a:gd name="connsiteX15" fmla="*/ 651944 w 928622"/>
                  <a:gd name="connsiteY15" fmla="*/ 126517 h 734113"/>
                  <a:gd name="connsiteX16" fmla="*/ 564101 w 928622"/>
                  <a:gd name="connsiteY16" fmla="*/ 147223 h 734113"/>
                  <a:gd name="connsiteX17" fmla="*/ 392181 w 928622"/>
                  <a:gd name="connsiteY17" fmla="*/ 187380 h 734113"/>
                  <a:gd name="connsiteX18" fmla="*/ 580415 w 928622"/>
                  <a:gd name="connsiteY18" fmla="*/ 313497 h 734113"/>
                  <a:gd name="connsiteX19" fmla="*/ 902923 w 928622"/>
                  <a:gd name="connsiteY19" fmla="*/ 486045 h 734113"/>
                  <a:gd name="connsiteX20" fmla="*/ 932413 w 928622"/>
                  <a:gd name="connsiteY20" fmla="*/ 508633 h 734113"/>
                  <a:gd name="connsiteX21" fmla="*/ 889119 w 928622"/>
                  <a:gd name="connsiteY21" fmla="*/ 572633 h 734113"/>
                  <a:gd name="connsiteX22" fmla="*/ 809433 w 928622"/>
                  <a:gd name="connsiteY22" fmla="*/ 543143 h 734113"/>
                  <a:gd name="connsiteX23" fmla="*/ 597983 w 928622"/>
                  <a:gd name="connsiteY23" fmla="*/ 455300 h 734113"/>
                  <a:gd name="connsiteX24" fmla="*/ 597356 w 928622"/>
                  <a:gd name="connsiteY24" fmla="*/ 456555 h 734113"/>
                  <a:gd name="connsiteX25" fmla="*/ 599866 w 928622"/>
                  <a:gd name="connsiteY25" fmla="*/ 455927 h 734113"/>
                  <a:gd name="connsiteX26" fmla="*/ 675159 w 928622"/>
                  <a:gd name="connsiteY26" fmla="*/ 523692 h 734113"/>
                  <a:gd name="connsiteX27" fmla="*/ 803786 w 928622"/>
                  <a:gd name="connsiteY27" fmla="*/ 639769 h 734113"/>
                  <a:gd name="connsiteX28" fmla="*/ 826374 w 928622"/>
                  <a:gd name="connsiteY28" fmla="*/ 666122 h 734113"/>
                  <a:gd name="connsiteX29" fmla="*/ 786218 w 928622"/>
                  <a:gd name="connsiteY29" fmla="*/ 737651 h 734113"/>
                  <a:gd name="connsiteX30" fmla="*/ 765512 w 928622"/>
                  <a:gd name="connsiteY30" fmla="*/ 726985 h 734113"/>
                  <a:gd name="connsiteX31" fmla="*/ 475004 w 928622"/>
                  <a:gd name="connsiteY31" fmla="*/ 500476 h 734113"/>
                  <a:gd name="connsiteX32" fmla="*/ 279867 w 928622"/>
                  <a:gd name="connsiteY32" fmla="*/ 380634 h 734113"/>
                  <a:gd name="connsiteX33" fmla="*/ 272338 w 928622"/>
                  <a:gd name="connsiteY33" fmla="*/ 382516 h 734113"/>
                  <a:gd name="connsiteX34" fmla="*/ 291789 w 928622"/>
                  <a:gd name="connsiteY34" fmla="*/ 531221 h 734113"/>
                  <a:gd name="connsiteX35" fmla="*/ 312495 w 928622"/>
                  <a:gd name="connsiteY35" fmla="*/ 654828 h 734113"/>
                  <a:gd name="connsiteX36" fmla="*/ 311240 w 928622"/>
                  <a:gd name="connsiteY36" fmla="*/ 670514 h 734113"/>
                  <a:gd name="connsiteX37" fmla="*/ 231554 w 928622"/>
                  <a:gd name="connsiteY37" fmla="*/ 635377 h 734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28622" h="734113">
                    <a:moveTo>
                      <a:pt x="231554" y="635377"/>
                    </a:moveTo>
                    <a:cubicBezTo>
                      <a:pt x="213358" y="544398"/>
                      <a:pt x="197044" y="453418"/>
                      <a:pt x="184495" y="361810"/>
                    </a:cubicBezTo>
                    <a:cubicBezTo>
                      <a:pt x="180103" y="327928"/>
                      <a:pt x="182613" y="299066"/>
                      <a:pt x="203319" y="271458"/>
                    </a:cubicBezTo>
                    <a:cubicBezTo>
                      <a:pt x="207711" y="265811"/>
                      <a:pt x="222770" y="257026"/>
                      <a:pt x="206456" y="248870"/>
                    </a:cubicBezTo>
                    <a:cubicBezTo>
                      <a:pt x="194535" y="242595"/>
                      <a:pt x="185750" y="224399"/>
                      <a:pt x="167554" y="239458"/>
                    </a:cubicBezTo>
                    <a:cubicBezTo>
                      <a:pt x="157515" y="247615"/>
                      <a:pt x="145594" y="254517"/>
                      <a:pt x="133045" y="259536"/>
                    </a:cubicBezTo>
                    <a:cubicBezTo>
                      <a:pt x="64025" y="289026"/>
                      <a:pt x="1908" y="248242"/>
                      <a:pt x="26" y="172949"/>
                    </a:cubicBezTo>
                    <a:cubicBezTo>
                      <a:pt x="-1229" y="109576"/>
                      <a:pt x="43320" y="38047"/>
                      <a:pt x="101672" y="12322"/>
                    </a:cubicBezTo>
                    <a:cubicBezTo>
                      <a:pt x="136182" y="-3364"/>
                      <a:pt x="171319" y="-6501"/>
                      <a:pt x="202691" y="17342"/>
                    </a:cubicBezTo>
                    <a:cubicBezTo>
                      <a:pt x="234691" y="41812"/>
                      <a:pt x="241593" y="77577"/>
                      <a:pt x="238456" y="115224"/>
                    </a:cubicBezTo>
                    <a:cubicBezTo>
                      <a:pt x="237828" y="124008"/>
                      <a:pt x="237201" y="133419"/>
                      <a:pt x="233436" y="141576"/>
                    </a:cubicBezTo>
                    <a:cubicBezTo>
                      <a:pt x="222770" y="164792"/>
                      <a:pt x="244730" y="166047"/>
                      <a:pt x="254770" y="173576"/>
                    </a:cubicBezTo>
                    <a:cubicBezTo>
                      <a:pt x="269201" y="184243"/>
                      <a:pt x="270456" y="166674"/>
                      <a:pt x="274220" y="160400"/>
                    </a:cubicBezTo>
                    <a:cubicBezTo>
                      <a:pt x="286769" y="137811"/>
                      <a:pt x="304338" y="125890"/>
                      <a:pt x="329436" y="120243"/>
                    </a:cubicBezTo>
                    <a:cubicBezTo>
                      <a:pt x="415396" y="101420"/>
                      <a:pt x="501356" y="81969"/>
                      <a:pt x="588572" y="69420"/>
                    </a:cubicBezTo>
                    <a:cubicBezTo>
                      <a:pt x="616179" y="80714"/>
                      <a:pt x="643787" y="93263"/>
                      <a:pt x="651944" y="126517"/>
                    </a:cubicBezTo>
                    <a:cubicBezTo>
                      <a:pt x="624336" y="139694"/>
                      <a:pt x="593591" y="140949"/>
                      <a:pt x="564101" y="147223"/>
                    </a:cubicBezTo>
                    <a:cubicBezTo>
                      <a:pt x="508886" y="159772"/>
                      <a:pt x="453043" y="171694"/>
                      <a:pt x="392181" y="187380"/>
                    </a:cubicBezTo>
                    <a:cubicBezTo>
                      <a:pt x="458062" y="231929"/>
                      <a:pt x="515160" y="278360"/>
                      <a:pt x="580415" y="313497"/>
                    </a:cubicBezTo>
                    <a:cubicBezTo>
                      <a:pt x="687708" y="371849"/>
                      <a:pt x="796257" y="426437"/>
                      <a:pt x="902923" y="486045"/>
                    </a:cubicBezTo>
                    <a:cubicBezTo>
                      <a:pt x="913589" y="492319"/>
                      <a:pt x="925511" y="497339"/>
                      <a:pt x="932413" y="508633"/>
                    </a:cubicBezTo>
                    <a:cubicBezTo>
                      <a:pt x="929276" y="537496"/>
                      <a:pt x="911707" y="556946"/>
                      <a:pt x="889119" y="572633"/>
                    </a:cubicBezTo>
                    <a:cubicBezTo>
                      <a:pt x="859629" y="570750"/>
                      <a:pt x="835786" y="553809"/>
                      <a:pt x="809433" y="543143"/>
                    </a:cubicBezTo>
                    <a:cubicBezTo>
                      <a:pt x="739159" y="513025"/>
                      <a:pt x="667630" y="487300"/>
                      <a:pt x="597983" y="455300"/>
                    </a:cubicBezTo>
                    <a:cubicBezTo>
                      <a:pt x="594846" y="454045"/>
                      <a:pt x="597356" y="460320"/>
                      <a:pt x="597356" y="456555"/>
                    </a:cubicBezTo>
                    <a:cubicBezTo>
                      <a:pt x="597356" y="455300"/>
                      <a:pt x="597983" y="454672"/>
                      <a:pt x="599866" y="455927"/>
                    </a:cubicBezTo>
                    <a:cubicBezTo>
                      <a:pt x="628728" y="474123"/>
                      <a:pt x="650689" y="500476"/>
                      <a:pt x="675159" y="523692"/>
                    </a:cubicBezTo>
                    <a:cubicBezTo>
                      <a:pt x="717826" y="562593"/>
                      <a:pt x="759865" y="602123"/>
                      <a:pt x="803786" y="639769"/>
                    </a:cubicBezTo>
                    <a:cubicBezTo>
                      <a:pt x="812570" y="647299"/>
                      <a:pt x="821354" y="654828"/>
                      <a:pt x="826374" y="666122"/>
                    </a:cubicBezTo>
                    <a:cubicBezTo>
                      <a:pt x="823864" y="696240"/>
                      <a:pt x="811315" y="720710"/>
                      <a:pt x="786218" y="737651"/>
                    </a:cubicBezTo>
                    <a:cubicBezTo>
                      <a:pt x="777433" y="737651"/>
                      <a:pt x="771786" y="731377"/>
                      <a:pt x="765512" y="726985"/>
                    </a:cubicBezTo>
                    <a:cubicBezTo>
                      <a:pt x="666375" y="654201"/>
                      <a:pt x="571631" y="576397"/>
                      <a:pt x="475004" y="500476"/>
                    </a:cubicBezTo>
                    <a:cubicBezTo>
                      <a:pt x="414769" y="452790"/>
                      <a:pt x="345122" y="420163"/>
                      <a:pt x="279867" y="380634"/>
                    </a:cubicBezTo>
                    <a:cubicBezTo>
                      <a:pt x="278613" y="380006"/>
                      <a:pt x="276730" y="380006"/>
                      <a:pt x="272338" y="382516"/>
                    </a:cubicBezTo>
                    <a:cubicBezTo>
                      <a:pt x="276730" y="431457"/>
                      <a:pt x="284260" y="481653"/>
                      <a:pt x="291789" y="531221"/>
                    </a:cubicBezTo>
                    <a:cubicBezTo>
                      <a:pt x="298063" y="572633"/>
                      <a:pt x="303710" y="614044"/>
                      <a:pt x="312495" y="654828"/>
                    </a:cubicBezTo>
                    <a:cubicBezTo>
                      <a:pt x="313750" y="659848"/>
                      <a:pt x="314377" y="665495"/>
                      <a:pt x="311240" y="670514"/>
                    </a:cubicBezTo>
                    <a:cubicBezTo>
                      <a:pt x="278613" y="674279"/>
                      <a:pt x="254770" y="655456"/>
                      <a:pt x="231554" y="635377"/>
                    </a:cubicBezTo>
                    <a:close/>
                  </a:path>
                </a:pathLst>
              </a:custGeom>
              <a:grpFill/>
              <a:ln w="6274" cap="flat">
                <a:noFill/>
                <a:prstDash val="solid"/>
                <a:miter/>
              </a:ln>
            </p:spPr>
            <p:txBody>
              <a:bodyPr rtlCol="0" anchor="ctr"/>
              <a:lstStyle/>
              <a:p>
                <a:endParaRPr lang="en-US"/>
              </a:p>
            </p:txBody>
          </p:sp>
          <p:sp>
            <p:nvSpPr>
              <p:cNvPr id="21" name="Freeform: Shape 32">
                <a:extLst>
                  <a:ext uri="{FF2B5EF4-FFF2-40B4-BE49-F238E27FC236}">
                    <a16:creationId xmlns:a16="http://schemas.microsoft.com/office/drawing/2014/main" id="{D3787091-DA82-47B1-B6E9-96016B296ADA}"/>
                  </a:ext>
                </a:extLst>
              </p:cNvPr>
              <p:cNvSpPr/>
              <p:nvPr/>
            </p:nvSpPr>
            <p:spPr>
              <a:xfrm>
                <a:off x="4158114" y="5424283"/>
                <a:ext cx="734113" cy="928622"/>
              </a:xfrm>
              <a:custGeom>
                <a:avLst/>
                <a:gdLst>
                  <a:gd name="connsiteX0" fmla="*/ 71857 w 734113"/>
                  <a:gd name="connsiteY0" fmla="*/ 343841 h 928622"/>
                  <a:gd name="connsiteX1" fmla="*/ 125818 w 734113"/>
                  <a:gd name="connsiteY1" fmla="*/ 277959 h 928622"/>
                  <a:gd name="connsiteX2" fmla="*/ 137739 w 734113"/>
                  <a:gd name="connsiteY2" fmla="*/ 309332 h 928622"/>
                  <a:gd name="connsiteX3" fmla="*/ 185426 w 734113"/>
                  <a:gd name="connsiteY3" fmla="*/ 523291 h 928622"/>
                  <a:gd name="connsiteX4" fmla="*/ 190445 w 734113"/>
                  <a:gd name="connsiteY4" fmla="*/ 533330 h 928622"/>
                  <a:gd name="connsiteX5" fmla="*/ 206759 w 734113"/>
                  <a:gd name="connsiteY5" fmla="*/ 514507 h 928622"/>
                  <a:gd name="connsiteX6" fmla="*/ 370523 w 734113"/>
                  <a:gd name="connsiteY6" fmla="*/ 248469 h 928622"/>
                  <a:gd name="connsiteX7" fmla="*/ 490365 w 734113"/>
                  <a:gd name="connsiteY7" fmla="*/ 24471 h 928622"/>
                  <a:gd name="connsiteX8" fmla="*/ 510443 w 734113"/>
                  <a:gd name="connsiteY8" fmla="*/ 0 h 928622"/>
                  <a:gd name="connsiteX9" fmla="*/ 574443 w 734113"/>
                  <a:gd name="connsiteY9" fmla="*/ 43294 h 928622"/>
                  <a:gd name="connsiteX10" fmla="*/ 544953 w 734113"/>
                  <a:gd name="connsiteY10" fmla="*/ 122980 h 928622"/>
                  <a:gd name="connsiteX11" fmla="*/ 457110 w 734113"/>
                  <a:gd name="connsiteY11" fmla="*/ 334429 h 928622"/>
                  <a:gd name="connsiteX12" fmla="*/ 458365 w 734113"/>
                  <a:gd name="connsiteY12" fmla="*/ 335057 h 928622"/>
                  <a:gd name="connsiteX13" fmla="*/ 457738 w 734113"/>
                  <a:gd name="connsiteY13" fmla="*/ 332547 h 928622"/>
                  <a:gd name="connsiteX14" fmla="*/ 528639 w 734113"/>
                  <a:gd name="connsiteY14" fmla="*/ 252861 h 928622"/>
                  <a:gd name="connsiteX15" fmla="*/ 641580 w 734113"/>
                  <a:gd name="connsiteY15" fmla="*/ 127999 h 928622"/>
                  <a:gd name="connsiteX16" fmla="*/ 667933 w 734113"/>
                  <a:gd name="connsiteY16" fmla="*/ 105411 h 928622"/>
                  <a:gd name="connsiteX17" fmla="*/ 738834 w 734113"/>
                  <a:gd name="connsiteY17" fmla="*/ 145568 h 928622"/>
                  <a:gd name="connsiteX18" fmla="*/ 721893 w 734113"/>
                  <a:gd name="connsiteY18" fmla="*/ 175058 h 928622"/>
                  <a:gd name="connsiteX19" fmla="*/ 502286 w 734113"/>
                  <a:gd name="connsiteY19" fmla="*/ 457409 h 928622"/>
                  <a:gd name="connsiteX20" fmla="*/ 382444 w 734113"/>
                  <a:gd name="connsiteY20" fmla="*/ 653173 h 928622"/>
                  <a:gd name="connsiteX21" fmla="*/ 384326 w 734113"/>
                  <a:gd name="connsiteY21" fmla="*/ 660075 h 928622"/>
                  <a:gd name="connsiteX22" fmla="*/ 506678 w 734113"/>
                  <a:gd name="connsiteY22" fmla="*/ 645016 h 928622"/>
                  <a:gd name="connsiteX23" fmla="*/ 654129 w 734113"/>
                  <a:gd name="connsiteY23" fmla="*/ 620546 h 928622"/>
                  <a:gd name="connsiteX24" fmla="*/ 672325 w 734113"/>
                  <a:gd name="connsiteY24" fmla="*/ 621173 h 928622"/>
                  <a:gd name="connsiteX25" fmla="*/ 635933 w 734113"/>
                  <a:gd name="connsiteY25" fmla="*/ 701486 h 928622"/>
                  <a:gd name="connsiteX26" fmla="*/ 362366 w 734113"/>
                  <a:gd name="connsiteY26" fmla="*/ 748545 h 928622"/>
                  <a:gd name="connsiteX27" fmla="*/ 272013 w 734113"/>
                  <a:gd name="connsiteY27" fmla="*/ 729721 h 928622"/>
                  <a:gd name="connsiteX28" fmla="*/ 250680 w 734113"/>
                  <a:gd name="connsiteY28" fmla="*/ 724702 h 928622"/>
                  <a:gd name="connsiteX29" fmla="*/ 240013 w 734113"/>
                  <a:gd name="connsiteY29" fmla="*/ 766113 h 928622"/>
                  <a:gd name="connsiteX30" fmla="*/ 260092 w 734113"/>
                  <a:gd name="connsiteY30" fmla="*/ 800623 h 928622"/>
                  <a:gd name="connsiteX31" fmla="*/ 172877 w 734113"/>
                  <a:gd name="connsiteY31" fmla="*/ 933014 h 928622"/>
                  <a:gd name="connsiteX32" fmla="*/ 12250 w 734113"/>
                  <a:gd name="connsiteY32" fmla="*/ 831368 h 928622"/>
                  <a:gd name="connsiteX33" fmla="*/ 17897 w 734113"/>
                  <a:gd name="connsiteY33" fmla="*/ 730349 h 928622"/>
                  <a:gd name="connsiteX34" fmla="*/ 116406 w 734113"/>
                  <a:gd name="connsiteY34" fmla="*/ 694584 h 928622"/>
                  <a:gd name="connsiteX35" fmla="*/ 142759 w 734113"/>
                  <a:gd name="connsiteY35" fmla="*/ 699604 h 928622"/>
                  <a:gd name="connsiteX36" fmla="*/ 174759 w 734113"/>
                  <a:gd name="connsiteY36" fmla="*/ 677643 h 928622"/>
                  <a:gd name="connsiteX37" fmla="*/ 161582 w 734113"/>
                  <a:gd name="connsiteY37" fmla="*/ 658192 h 928622"/>
                  <a:gd name="connsiteX38" fmla="*/ 121426 w 734113"/>
                  <a:gd name="connsiteY38" fmla="*/ 602977 h 928622"/>
                  <a:gd name="connsiteX39" fmla="*/ 71857 w 734113"/>
                  <a:gd name="connsiteY39" fmla="*/ 343841 h 92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34113" h="928622">
                    <a:moveTo>
                      <a:pt x="71857" y="343841"/>
                    </a:moveTo>
                    <a:cubicBezTo>
                      <a:pt x="90053" y="321880"/>
                      <a:pt x="108249" y="299920"/>
                      <a:pt x="125818" y="277959"/>
                    </a:cubicBezTo>
                    <a:cubicBezTo>
                      <a:pt x="135857" y="286116"/>
                      <a:pt x="135857" y="298665"/>
                      <a:pt x="137739" y="309332"/>
                    </a:cubicBezTo>
                    <a:cubicBezTo>
                      <a:pt x="151543" y="381488"/>
                      <a:pt x="167857" y="452389"/>
                      <a:pt x="185426" y="523291"/>
                    </a:cubicBezTo>
                    <a:cubicBezTo>
                      <a:pt x="186053" y="526429"/>
                      <a:pt x="186680" y="530193"/>
                      <a:pt x="190445" y="533330"/>
                    </a:cubicBezTo>
                    <a:cubicBezTo>
                      <a:pt x="199857" y="530820"/>
                      <a:pt x="202366" y="521409"/>
                      <a:pt x="206759" y="514507"/>
                    </a:cubicBezTo>
                    <a:cubicBezTo>
                      <a:pt x="267621" y="429801"/>
                      <a:pt x="325346" y="343214"/>
                      <a:pt x="370523" y="248469"/>
                    </a:cubicBezTo>
                    <a:cubicBezTo>
                      <a:pt x="407542" y="171921"/>
                      <a:pt x="449581" y="98509"/>
                      <a:pt x="490365" y="24471"/>
                    </a:cubicBezTo>
                    <a:cubicBezTo>
                      <a:pt x="495385" y="15059"/>
                      <a:pt x="500404" y="5647"/>
                      <a:pt x="510443" y="0"/>
                    </a:cubicBezTo>
                    <a:cubicBezTo>
                      <a:pt x="539306" y="3137"/>
                      <a:pt x="558757" y="20706"/>
                      <a:pt x="574443" y="43294"/>
                    </a:cubicBezTo>
                    <a:cubicBezTo>
                      <a:pt x="572560" y="72784"/>
                      <a:pt x="556247" y="96627"/>
                      <a:pt x="544953" y="122980"/>
                    </a:cubicBezTo>
                    <a:cubicBezTo>
                      <a:pt x="514835" y="193254"/>
                      <a:pt x="489738" y="265410"/>
                      <a:pt x="457110" y="334429"/>
                    </a:cubicBezTo>
                    <a:cubicBezTo>
                      <a:pt x="455855" y="337567"/>
                      <a:pt x="462130" y="335057"/>
                      <a:pt x="458365" y="335057"/>
                    </a:cubicBezTo>
                    <a:cubicBezTo>
                      <a:pt x="457110" y="335057"/>
                      <a:pt x="456483" y="334429"/>
                      <a:pt x="457738" y="332547"/>
                    </a:cubicBezTo>
                    <a:cubicBezTo>
                      <a:pt x="477189" y="302430"/>
                      <a:pt x="504796" y="279214"/>
                      <a:pt x="528639" y="252861"/>
                    </a:cubicBezTo>
                    <a:cubicBezTo>
                      <a:pt x="566286" y="211450"/>
                      <a:pt x="605188" y="170666"/>
                      <a:pt x="641580" y="127999"/>
                    </a:cubicBezTo>
                    <a:cubicBezTo>
                      <a:pt x="649109" y="119215"/>
                      <a:pt x="656638" y="110431"/>
                      <a:pt x="667933" y="105411"/>
                    </a:cubicBezTo>
                    <a:cubicBezTo>
                      <a:pt x="698050" y="107293"/>
                      <a:pt x="721893" y="119842"/>
                      <a:pt x="738834" y="145568"/>
                    </a:cubicBezTo>
                    <a:cubicBezTo>
                      <a:pt x="737579" y="158117"/>
                      <a:pt x="728795" y="166274"/>
                      <a:pt x="721893" y="175058"/>
                    </a:cubicBezTo>
                    <a:cubicBezTo>
                      <a:pt x="651619" y="271685"/>
                      <a:pt x="575698" y="363292"/>
                      <a:pt x="502286" y="457409"/>
                    </a:cubicBezTo>
                    <a:cubicBezTo>
                      <a:pt x="455228" y="517644"/>
                      <a:pt x="421973" y="587291"/>
                      <a:pt x="382444" y="653173"/>
                    </a:cubicBezTo>
                    <a:cubicBezTo>
                      <a:pt x="381816" y="654428"/>
                      <a:pt x="381816" y="656310"/>
                      <a:pt x="384326" y="660075"/>
                    </a:cubicBezTo>
                    <a:cubicBezTo>
                      <a:pt x="425110" y="658192"/>
                      <a:pt x="465894" y="650663"/>
                      <a:pt x="506678" y="645016"/>
                    </a:cubicBezTo>
                    <a:cubicBezTo>
                      <a:pt x="556247" y="638114"/>
                      <a:pt x="605188" y="631840"/>
                      <a:pt x="654129" y="620546"/>
                    </a:cubicBezTo>
                    <a:cubicBezTo>
                      <a:pt x="660403" y="619291"/>
                      <a:pt x="666678" y="618036"/>
                      <a:pt x="672325" y="621173"/>
                    </a:cubicBezTo>
                    <a:cubicBezTo>
                      <a:pt x="674835" y="654428"/>
                      <a:pt x="656638" y="678898"/>
                      <a:pt x="635933" y="701486"/>
                    </a:cubicBezTo>
                    <a:cubicBezTo>
                      <a:pt x="544953" y="719682"/>
                      <a:pt x="453973" y="735996"/>
                      <a:pt x="362366" y="748545"/>
                    </a:cubicBezTo>
                    <a:cubicBezTo>
                      <a:pt x="328483" y="752937"/>
                      <a:pt x="299621" y="750427"/>
                      <a:pt x="272013" y="729721"/>
                    </a:cubicBezTo>
                    <a:cubicBezTo>
                      <a:pt x="266366" y="725329"/>
                      <a:pt x="257582" y="712153"/>
                      <a:pt x="250680" y="724702"/>
                    </a:cubicBezTo>
                    <a:cubicBezTo>
                      <a:pt x="243778" y="736623"/>
                      <a:pt x="224327" y="746662"/>
                      <a:pt x="240013" y="766113"/>
                    </a:cubicBezTo>
                    <a:cubicBezTo>
                      <a:pt x="248170" y="776153"/>
                      <a:pt x="255072" y="788074"/>
                      <a:pt x="260092" y="800623"/>
                    </a:cubicBezTo>
                    <a:cubicBezTo>
                      <a:pt x="288954" y="870270"/>
                      <a:pt x="248170" y="931759"/>
                      <a:pt x="172877" y="933014"/>
                    </a:cubicBezTo>
                    <a:cubicBezTo>
                      <a:pt x="109504" y="934269"/>
                      <a:pt x="37975" y="889093"/>
                      <a:pt x="12250" y="831368"/>
                    </a:cubicBezTo>
                    <a:cubicBezTo>
                      <a:pt x="-3436" y="796858"/>
                      <a:pt x="-6573" y="761721"/>
                      <a:pt x="17897" y="730349"/>
                    </a:cubicBezTo>
                    <a:cubicBezTo>
                      <a:pt x="42367" y="698349"/>
                      <a:pt x="78132" y="691447"/>
                      <a:pt x="116406" y="694584"/>
                    </a:cubicBezTo>
                    <a:cubicBezTo>
                      <a:pt x="125191" y="695212"/>
                      <a:pt x="134602" y="695839"/>
                      <a:pt x="142759" y="699604"/>
                    </a:cubicBezTo>
                    <a:cubicBezTo>
                      <a:pt x="165975" y="710271"/>
                      <a:pt x="167229" y="688310"/>
                      <a:pt x="174759" y="677643"/>
                    </a:cubicBezTo>
                    <a:cubicBezTo>
                      <a:pt x="184798" y="663839"/>
                      <a:pt x="167857" y="661957"/>
                      <a:pt x="161582" y="658192"/>
                    </a:cubicBezTo>
                    <a:cubicBezTo>
                      <a:pt x="138994" y="645644"/>
                      <a:pt x="127073" y="628075"/>
                      <a:pt x="121426" y="602977"/>
                    </a:cubicBezTo>
                    <a:cubicBezTo>
                      <a:pt x="103230" y="516389"/>
                      <a:pt x="83779" y="431056"/>
                      <a:pt x="71857" y="343841"/>
                    </a:cubicBezTo>
                    <a:close/>
                  </a:path>
                </a:pathLst>
              </a:custGeom>
              <a:grpFill/>
              <a:ln w="6274" cap="flat">
                <a:noFill/>
                <a:prstDash val="solid"/>
                <a:miter/>
              </a:ln>
            </p:spPr>
            <p:txBody>
              <a:bodyPr rtlCol="0" anchor="ctr"/>
              <a:lstStyle/>
              <a:p>
                <a:endParaRPr lang="en-US"/>
              </a:p>
            </p:txBody>
          </p:sp>
          <p:sp>
            <p:nvSpPr>
              <p:cNvPr id="22" name="Freeform: Shape 33">
                <a:extLst>
                  <a:ext uri="{FF2B5EF4-FFF2-40B4-BE49-F238E27FC236}">
                    <a16:creationId xmlns:a16="http://schemas.microsoft.com/office/drawing/2014/main" id="{EE2179B6-A681-45BE-9AA1-FCDD131FD468}"/>
                  </a:ext>
                </a:extLst>
              </p:cNvPr>
              <p:cNvSpPr/>
              <p:nvPr/>
            </p:nvSpPr>
            <p:spPr>
              <a:xfrm>
                <a:off x="7726108" y="5071030"/>
                <a:ext cx="828231" cy="859603"/>
              </a:xfrm>
              <a:custGeom>
                <a:avLst/>
                <a:gdLst>
                  <a:gd name="connsiteX0" fmla="*/ 643134 w 828230"/>
                  <a:gd name="connsiteY0" fmla="*/ 168156 h 859602"/>
                  <a:gd name="connsiteX1" fmla="*/ 709643 w 828230"/>
                  <a:gd name="connsiteY1" fmla="*/ 222116 h 859602"/>
                  <a:gd name="connsiteX2" fmla="*/ 693957 w 828230"/>
                  <a:gd name="connsiteY2" fmla="*/ 515762 h 859602"/>
                  <a:gd name="connsiteX3" fmla="*/ 656938 w 828230"/>
                  <a:gd name="connsiteY3" fmla="*/ 583526 h 859602"/>
                  <a:gd name="connsiteX4" fmla="*/ 648153 w 828230"/>
                  <a:gd name="connsiteY4" fmla="*/ 606114 h 859602"/>
                  <a:gd name="connsiteX5" fmla="*/ 683918 w 828230"/>
                  <a:gd name="connsiteY5" fmla="*/ 624310 h 859602"/>
                  <a:gd name="connsiteX6" fmla="*/ 735368 w 828230"/>
                  <a:gd name="connsiteY6" fmla="*/ 611134 h 859602"/>
                  <a:gd name="connsiteX7" fmla="*/ 833250 w 828230"/>
                  <a:gd name="connsiteY7" fmla="*/ 711525 h 859602"/>
                  <a:gd name="connsiteX8" fmla="*/ 683290 w 828230"/>
                  <a:gd name="connsiteY8" fmla="*/ 863367 h 859602"/>
                  <a:gd name="connsiteX9" fmla="*/ 583526 w 828230"/>
                  <a:gd name="connsiteY9" fmla="*/ 743525 h 859602"/>
                  <a:gd name="connsiteX10" fmla="*/ 598585 w 828230"/>
                  <a:gd name="connsiteY10" fmla="*/ 703996 h 859602"/>
                  <a:gd name="connsiteX11" fmla="*/ 596075 w 828230"/>
                  <a:gd name="connsiteY11" fmla="*/ 680780 h 859602"/>
                  <a:gd name="connsiteX12" fmla="*/ 559683 w 828230"/>
                  <a:gd name="connsiteY12" fmla="*/ 679525 h 859602"/>
                  <a:gd name="connsiteX13" fmla="*/ 501958 w 828230"/>
                  <a:gd name="connsiteY13" fmla="*/ 703996 h 859602"/>
                  <a:gd name="connsiteX14" fmla="*/ 234665 w 828230"/>
                  <a:gd name="connsiteY14" fmla="*/ 697722 h 859602"/>
                  <a:gd name="connsiteX15" fmla="*/ 183215 w 828230"/>
                  <a:gd name="connsiteY15" fmla="*/ 639369 h 859602"/>
                  <a:gd name="connsiteX16" fmla="*/ 185097 w 828230"/>
                  <a:gd name="connsiteY16" fmla="*/ 627447 h 859602"/>
                  <a:gd name="connsiteX17" fmla="*/ 224626 w 828230"/>
                  <a:gd name="connsiteY17" fmla="*/ 627447 h 859602"/>
                  <a:gd name="connsiteX18" fmla="*/ 433566 w 828230"/>
                  <a:gd name="connsiteY18" fmla="*/ 627447 h 859602"/>
                  <a:gd name="connsiteX19" fmla="*/ 447998 w 828230"/>
                  <a:gd name="connsiteY19" fmla="*/ 623055 h 859602"/>
                  <a:gd name="connsiteX20" fmla="*/ 411606 w 828230"/>
                  <a:gd name="connsiteY20" fmla="*/ 578507 h 859602"/>
                  <a:gd name="connsiteX21" fmla="*/ 182587 w 828230"/>
                  <a:gd name="connsiteY21" fmla="*/ 361410 h 859602"/>
                  <a:gd name="connsiteX22" fmla="*/ 10039 w 828230"/>
                  <a:gd name="connsiteY22" fmla="*/ 208940 h 859602"/>
                  <a:gd name="connsiteX23" fmla="*/ 0 w 828230"/>
                  <a:gd name="connsiteY23" fmla="*/ 196391 h 859602"/>
                  <a:gd name="connsiteX24" fmla="*/ 55215 w 828230"/>
                  <a:gd name="connsiteY24" fmla="*/ 138038 h 859602"/>
                  <a:gd name="connsiteX25" fmla="*/ 67764 w 828230"/>
                  <a:gd name="connsiteY25" fmla="*/ 142431 h 859602"/>
                  <a:gd name="connsiteX26" fmla="*/ 306822 w 828230"/>
                  <a:gd name="connsiteY26" fmla="*/ 313096 h 859602"/>
                  <a:gd name="connsiteX27" fmla="*/ 225254 w 828230"/>
                  <a:gd name="connsiteY27" fmla="*/ 194509 h 859602"/>
                  <a:gd name="connsiteX28" fmla="*/ 146823 w 828230"/>
                  <a:gd name="connsiteY28" fmla="*/ 83450 h 859602"/>
                  <a:gd name="connsiteX29" fmla="*/ 134274 w 828230"/>
                  <a:gd name="connsiteY29" fmla="*/ 60235 h 859602"/>
                  <a:gd name="connsiteX30" fmla="*/ 192626 w 828230"/>
                  <a:gd name="connsiteY30" fmla="*/ 0 h 859602"/>
                  <a:gd name="connsiteX31" fmla="*/ 270430 w 828230"/>
                  <a:gd name="connsiteY31" fmla="*/ 87215 h 859602"/>
                  <a:gd name="connsiteX32" fmla="*/ 439841 w 828230"/>
                  <a:gd name="connsiteY32" fmla="*/ 297410 h 859602"/>
                  <a:gd name="connsiteX33" fmla="*/ 598585 w 828230"/>
                  <a:gd name="connsiteY33" fmla="*/ 455527 h 859602"/>
                  <a:gd name="connsiteX34" fmla="*/ 612389 w 828230"/>
                  <a:gd name="connsiteY34" fmla="*/ 460546 h 859602"/>
                  <a:gd name="connsiteX35" fmla="*/ 617408 w 828230"/>
                  <a:gd name="connsiteY35" fmla="*/ 446115 h 859602"/>
                  <a:gd name="connsiteX36" fmla="*/ 628075 w 828230"/>
                  <a:gd name="connsiteY36" fmla="*/ 329410 h 859602"/>
                  <a:gd name="connsiteX37" fmla="*/ 634977 w 828230"/>
                  <a:gd name="connsiteY37" fmla="*/ 196391 h 859602"/>
                  <a:gd name="connsiteX38" fmla="*/ 643134 w 828230"/>
                  <a:gd name="connsiteY38" fmla="*/ 168156 h 85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28230" h="859602">
                    <a:moveTo>
                      <a:pt x="643134" y="168156"/>
                    </a:moveTo>
                    <a:cubicBezTo>
                      <a:pt x="665094" y="186352"/>
                      <a:pt x="687055" y="204548"/>
                      <a:pt x="709643" y="222116"/>
                    </a:cubicBezTo>
                    <a:cubicBezTo>
                      <a:pt x="709016" y="319998"/>
                      <a:pt x="701486" y="417880"/>
                      <a:pt x="693957" y="515762"/>
                    </a:cubicBezTo>
                    <a:cubicBezTo>
                      <a:pt x="691447" y="545252"/>
                      <a:pt x="676388" y="564703"/>
                      <a:pt x="656938" y="583526"/>
                    </a:cubicBezTo>
                    <a:cubicBezTo>
                      <a:pt x="651290" y="589173"/>
                      <a:pt x="635604" y="594193"/>
                      <a:pt x="648153" y="606114"/>
                    </a:cubicBezTo>
                    <a:cubicBezTo>
                      <a:pt x="658192" y="614898"/>
                      <a:pt x="663212" y="634977"/>
                      <a:pt x="683918" y="624310"/>
                    </a:cubicBezTo>
                    <a:cubicBezTo>
                      <a:pt x="699604" y="616153"/>
                      <a:pt x="717172" y="611761"/>
                      <a:pt x="735368" y="611134"/>
                    </a:cubicBezTo>
                    <a:cubicBezTo>
                      <a:pt x="800623" y="609251"/>
                      <a:pt x="837015" y="646898"/>
                      <a:pt x="833250" y="711525"/>
                    </a:cubicBezTo>
                    <a:cubicBezTo>
                      <a:pt x="828858" y="783054"/>
                      <a:pt x="755447" y="857721"/>
                      <a:pt x="683290" y="863367"/>
                    </a:cubicBezTo>
                    <a:cubicBezTo>
                      <a:pt x="610506" y="869015"/>
                      <a:pt x="565330" y="814427"/>
                      <a:pt x="583526" y="743525"/>
                    </a:cubicBezTo>
                    <a:cubicBezTo>
                      <a:pt x="587291" y="729721"/>
                      <a:pt x="591683" y="715917"/>
                      <a:pt x="598585" y="703996"/>
                    </a:cubicBezTo>
                    <a:cubicBezTo>
                      <a:pt x="604232" y="693957"/>
                      <a:pt x="602350" y="688937"/>
                      <a:pt x="596075" y="680780"/>
                    </a:cubicBezTo>
                    <a:cubicBezTo>
                      <a:pt x="583526" y="665094"/>
                      <a:pt x="572859" y="660702"/>
                      <a:pt x="559683" y="679525"/>
                    </a:cubicBezTo>
                    <a:cubicBezTo>
                      <a:pt x="545252" y="698976"/>
                      <a:pt x="526429" y="703996"/>
                      <a:pt x="501958" y="703996"/>
                    </a:cubicBezTo>
                    <a:cubicBezTo>
                      <a:pt x="412860" y="702741"/>
                      <a:pt x="323763" y="705251"/>
                      <a:pt x="234665" y="697722"/>
                    </a:cubicBezTo>
                    <a:cubicBezTo>
                      <a:pt x="210823" y="683918"/>
                      <a:pt x="198901" y="660075"/>
                      <a:pt x="183215" y="639369"/>
                    </a:cubicBezTo>
                    <a:cubicBezTo>
                      <a:pt x="180705" y="635604"/>
                      <a:pt x="181960" y="630585"/>
                      <a:pt x="185097" y="627447"/>
                    </a:cubicBezTo>
                    <a:cubicBezTo>
                      <a:pt x="198274" y="620545"/>
                      <a:pt x="211450" y="628075"/>
                      <a:pt x="224626" y="627447"/>
                    </a:cubicBezTo>
                    <a:cubicBezTo>
                      <a:pt x="294273" y="627447"/>
                      <a:pt x="363920" y="627447"/>
                      <a:pt x="433566" y="627447"/>
                    </a:cubicBezTo>
                    <a:cubicBezTo>
                      <a:pt x="437958" y="627447"/>
                      <a:pt x="442350" y="628075"/>
                      <a:pt x="447998" y="623055"/>
                    </a:cubicBezTo>
                    <a:cubicBezTo>
                      <a:pt x="437331" y="607369"/>
                      <a:pt x="424155" y="592938"/>
                      <a:pt x="411606" y="578507"/>
                    </a:cubicBezTo>
                    <a:cubicBezTo>
                      <a:pt x="342587" y="498821"/>
                      <a:pt x="264156" y="428547"/>
                      <a:pt x="182587" y="361410"/>
                    </a:cubicBezTo>
                    <a:cubicBezTo>
                      <a:pt x="123607" y="312469"/>
                      <a:pt x="65882" y="261646"/>
                      <a:pt x="10039" y="208940"/>
                    </a:cubicBezTo>
                    <a:cubicBezTo>
                      <a:pt x="6274" y="205175"/>
                      <a:pt x="1882" y="201410"/>
                      <a:pt x="0" y="196391"/>
                    </a:cubicBezTo>
                    <a:cubicBezTo>
                      <a:pt x="4392" y="163764"/>
                      <a:pt x="28235" y="149960"/>
                      <a:pt x="55215" y="138038"/>
                    </a:cubicBezTo>
                    <a:cubicBezTo>
                      <a:pt x="59608" y="138038"/>
                      <a:pt x="64000" y="139921"/>
                      <a:pt x="67764" y="142431"/>
                    </a:cubicBezTo>
                    <a:cubicBezTo>
                      <a:pt x="148705" y="202038"/>
                      <a:pt x="230901" y="259136"/>
                      <a:pt x="306822" y="313096"/>
                    </a:cubicBezTo>
                    <a:cubicBezTo>
                      <a:pt x="279842" y="279214"/>
                      <a:pt x="254116" y="235293"/>
                      <a:pt x="225254" y="194509"/>
                    </a:cubicBezTo>
                    <a:cubicBezTo>
                      <a:pt x="198901" y="157489"/>
                      <a:pt x="172548" y="120470"/>
                      <a:pt x="146823" y="83450"/>
                    </a:cubicBezTo>
                    <a:cubicBezTo>
                      <a:pt x="141803" y="76549"/>
                      <a:pt x="134901" y="69647"/>
                      <a:pt x="134274" y="60235"/>
                    </a:cubicBezTo>
                    <a:cubicBezTo>
                      <a:pt x="149332" y="36392"/>
                      <a:pt x="161254" y="8784"/>
                      <a:pt x="192626" y="0"/>
                    </a:cubicBezTo>
                    <a:cubicBezTo>
                      <a:pt x="223999" y="24470"/>
                      <a:pt x="245332" y="57725"/>
                      <a:pt x="270430" y="87215"/>
                    </a:cubicBezTo>
                    <a:cubicBezTo>
                      <a:pt x="328783" y="155607"/>
                      <a:pt x="383998" y="226508"/>
                      <a:pt x="439841" y="297410"/>
                    </a:cubicBezTo>
                    <a:cubicBezTo>
                      <a:pt x="486899" y="356390"/>
                      <a:pt x="547134" y="401566"/>
                      <a:pt x="598585" y="455527"/>
                    </a:cubicBezTo>
                    <a:cubicBezTo>
                      <a:pt x="602350" y="459292"/>
                      <a:pt x="606114" y="464311"/>
                      <a:pt x="612389" y="460546"/>
                    </a:cubicBezTo>
                    <a:cubicBezTo>
                      <a:pt x="617408" y="457409"/>
                      <a:pt x="617408" y="451134"/>
                      <a:pt x="617408" y="446115"/>
                    </a:cubicBezTo>
                    <a:cubicBezTo>
                      <a:pt x="618663" y="407213"/>
                      <a:pt x="626820" y="368312"/>
                      <a:pt x="628075" y="329410"/>
                    </a:cubicBezTo>
                    <a:cubicBezTo>
                      <a:pt x="629330" y="284861"/>
                      <a:pt x="636859" y="240940"/>
                      <a:pt x="634977" y="196391"/>
                    </a:cubicBezTo>
                    <a:cubicBezTo>
                      <a:pt x="633095" y="185724"/>
                      <a:pt x="629957" y="173803"/>
                      <a:pt x="643134" y="168156"/>
                    </a:cubicBezTo>
                    <a:close/>
                  </a:path>
                </a:pathLst>
              </a:custGeom>
              <a:grpFill/>
              <a:ln w="6274" cap="flat">
                <a:noFill/>
                <a:prstDash val="solid"/>
                <a:miter/>
              </a:ln>
            </p:spPr>
            <p:txBody>
              <a:bodyPr rtlCol="0" anchor="ctr"/>
              <a:lstStyle/>
              <a:p>
                <a:endParaRPr lang="en-US"/>
              </a:p>
            </p:txBody>
          </p:sp>
          <p:sp>
            <p:nvSpPr>
              <p:cNvPr id="23" name="Freeform: Shape 34">
                <a:extLst>
                  <a:ext uri="{FF2B5EF4-FFF2-40B4-BE49-F238E27FC236}">
                    <a16:creationId xmlns:a16="http://schemas.microsoft.com/office/drawing/2014/main" id="{44EDC876-C2EF-4000-ACC2-34756F10CABF}"/>
                  </a:ext>
                </a:extLst>
              </p:cNvPr>
              <p:cNvSpPr/>
              <p:nvPr/>
            </p:nvSpPr>
            <p:spPr>
              <a:xfrm>
                <a:off x="3630493" y="921535"/>
                <a:ext cx="828231" cy="859603"/>
              </a:xfrm>
              <a:custGeom>
                <a:avLst/>
                <a:gdLst>
                  <a:gd name="connsiteX0" fmla="*/ 191010 w 828230"/>
                  <a:gd name="connsiteY0" fmla="*/ 694770 h 859602"/>
                  <a:gd name="connsiteX1" fmla="*/ 124500 w 828230"/>
                  <a:gd name="connsiteY1" fmla="*/ 640809 h 859602"/>
                  <a:gd name="connsiteX2" fmla="*/ 140187 w 828230"/>
                  <a:gd name="connsiteY2" fmla="*/ 347164 h 859602"/>
                  <a:gd name="connsiteX3" fmla="*/ 179088 w 828230"/>
                  <a:gd name="connsiteY3" fmla="*/ 277517 h 859602"/>
                  <a:gd name="connsiteX4" fmla="*/ 185990 w 828230"/>
                  <a:gd name="connsiteY4" fmla="*/ 256812 h 859602"/>
                  <a:gd name="connsiteX5" fmla="*/ 152108 w 828230"/>
                  <a:gd name="connsiteY5" fmla="*/ 237988 h 859602"/>
                  <a:gd name="connsiteX6" fmla="*/ 98148 w 828230"/>
                  <a:gd name="connsiteY6" fmla="*/ 252420 h 859602"/>
                  <a:gd name="connsiteX7" fmla="*/ 266 w 828230"/>
                  <a:gd name="connsiteY7" fmla="*/ 152028 h 859602"/>
                  <a:gd name="connsiteX8" fmla="*/ 152736 w 828230"/>
                  <a:gd name="connsiteY8" fmla="*/ 186 h 859602"/>
                  <a:gd name="connsiteX9" fmla="*/ 249990 w 828230"/>
                  <a:gd name="connsiteY9" fmla="*/ 120028 h 859602"/>
                  <a:gd name="connsiteX10" fmla="*/ 234931 w 828230"/>
                  <a:gd name="connsiteY10" fmla="*/ 159557 h 859602"/>
                  <a:gd name="connsiteX11" fmla="*/ 237441 w 828230"/>
                  <a:gd name="connsiteY11" fmla="*/ 182773 h 859602"/>
                  <a:gd name="connsiteX12" fmla="*/ 273833 w 828230"/>
                  <a:gd name="connsiteY12" fmla="*/ 184028 h 859602"/>
                  <a:gd name="connsiteX13" fmla="*/ 331558 w 828230"/>
                  <a:gd name="connsiteY13" fmla="*/ 159557 h 859602"/>
                  <a:gd name="connsiteX14" fmla="*/ 598851 w 828230"/>
                  <a:gd name="connsiteY14" fmla="*/ 165832 h 859602"/>
                  <a:gd name="connsiteX15" fmla="*/ 650301 w 828230"/>
                  <a:gd name="connsiteY15" fmla="*/ 224184 h 859602"/>
                  <a:gd name="connsiteX16" fmla="*/ 648419 w 828230"/>
                  <a:gd name="connsiteY16" fmla="*/ 236106 h 859602"/>
                  <a:gd name="connsiteX17" fmla="*/ 608890 w 828230"/>
                  <a:gd name="connsiteY17" fmla="*/ 236106 h 859602"/>
                  <a:gd name="connsiteX18" fmla="*/ 399950 w 828230"/>
                  <a:gd name="connsiteY18" fmla="*/ 236106 h 859602"/>
                  <a:gd name="connsiteX19" fmla="*/ 385519 w 828230"/>
                  <a:gd name="connsiteY19" fmla="*/ 240498 h 859602"/>
                  <a:gd name="connsiteX20" fmla="*/ 418146 w 828230"/>
                  <a:gd name="connsiteY20" fmla="*/ 281282 h 859602"/>
                  <a:gd name="connsiteX21" fmla="*/ 655321 w 828230"/>
                  <a:gd name="connsiteY21" fmla="*/ 505281 h 859602"/>
                  <a:gd name="connsiteX22" fmla="*/ 823477 w 828230"/>
                  <a:gd name="connsiteY22" fmla="*/ 653986 h 859602"/>
                  <a:gd name="connsiteX23" fmla="*/ 833516 w 828230"/>
                  <a:gd name="connsiteY23" fmla="*/ 666535 h 859602"/>
                  <a:gd name="connsiteX24" fmla="*/ 778301 w 828230"/>
                  <a:gd name="connsiteY24" fmla="*/ 724887 h 859602"/>
                  <a:gd name="connsiteX25" fmla="*/ 765752 w 828230"/>
                  <a:gd name="connsiteY25" fmla="*/ 720495 h 859602"/>
                  <a:gd name="connsiteX26" fmla="*/ 526067 w 828230"/>
                  <a:gd name="connsiteY26" fmla="*/ 549830 h 859602"/>
                  <a:gd name="connsiteX27" fmla="*/ 608262 w 828230"/>
                  <a:gd name="connsiteY27" fmla="*/ 669045 h 859602"/>
                  <a:gd name="connsiteX28" fmla="*/ 686693 w 828230"/>
                  <a:gd name="connsiteY28" fmla="*/ 780103 h 859602"/>
                  <a:gd name="connsiteX29" fmla="*/ 699242 w 828230"/>
                  <a:gd name="connsiteY29" fmla="*/ 803318 h 859602"/>
                  <a:gd name="connsiteX30" fmla="*/ 640890 w 828230"/>
                  <a:gd name="connsiteY30" fmla="*/ 863553 h 859602"/>
                  <a:gd name="connsiteX31" fmla="*/ 563086 w 828230"/>
                  <a:gd name="connsiteY31" fmla="*/ 776338 h 859602"/>
                  <a:gd name="connsiteX32" fmla="*/ 393675 w 828230"/>
                  <a:gd name="connsiteY32" fmla="*/ 566143 h 859602"/>
                  <a:gd name="connsiteX33" fmla="*/ 234931 w 828230"/>
                  <a:gd name="connsiteY33" fmla="*/ 408026 h 859602"/>
                  <a:gd name="connsiteX34" fmla="*/ 221127 w 828230"/>
                  <a:gd name="connsiteY34" fmla="*/ 403007 h 859602"/>
                  <a:gd name="connsiteX35" fmla="*/ 216108 w 828230"/>
                  <a:gd name="connsiteY35" fmla="*/ 417438 h 859602"/>
                  <a:gd name="connsiteX36" fmla="*/ 206069 w 828230"/>
                  <a:gd name="connsiteY36" fmla="*/ 534143 h 859602"/>
                  <a:gd name="connsiteX37" fmla="*/ 199167 w 828230"/>
                  <a:gd name="connsiteY37" fmla="*/ 667162 h 859602"/>
                  <a:gd name="connsiteX38" fmla="*/ 191010 w 828230"/>
                  <a:gd name="connsiteY38" fmla="*/ 694770 h 85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28230" h="859602">
                    <a:moveTo>
                      <a:pt x="191010" y="694770"/>
                    </a:moveTo>
                    <a:cubicBezTo>
                      <a:pt x="169049" y="676574"/>
                      <a:pt x="147089" y="659005"/>
                      <a:pt x="124500" y="640809"/>
                    </a:cubicBezTo>
                    <a:cubicBezTo>
                      <a:pt x="125128" y="542928"/>
                      <a:pt x="132657" y="445046"/>
                      <a:pt x="140187" y="347164"/>
                    </a:cubicBezTo>
                    <a:cubicBezTo>
                      <a:pt x="142696" y="316419"/>
                      <a:pt x="159637" y="297596"/>
                      <a:pt x="179088" y="277517"/>
                    </a:cubicBezTo>
                    <a:cubicBezTo>
                      <a:pt x="184108" y="272498"/>
                      <a:pt x="197912" y="266851"/>
                      <a:pt x="185990" y="256812"/>
                    </a:cubicBezTo>
                    <a:cubicBezTo>
                      <a:pt x="175951" y="248655"/>
                      <a:pt x="171559" y="229831"/>
                      <a:pt x="152108" y="237988"/>
                    </a:cubicBezTo>
                    <a:cubicBezTo>
                      <a:pt x="135167" y="245518"/>
                      <a:pt x="117599" y="251792"/>
                      <a:pt x="98148" y="252420"/>
                    </a:cubicBezTo>
                    <a:cubicBezTo>
                      <a:pt x="32893" y="254302"/>
                      <a:pt x="-3499" y="216655"/>
                      <a:pt x="266" y="152028"/>
                    </a:cubicBezTo>
                    <a:cubicBezTo>
                      <a:pt x="4658" y="79244"/>
                      <a:pt x="80579" y="3950"/>
                      <a:pt x="152736" y="186"/>
                    </a:cubicBezTo>
                    <a:cubicBezTo>
                      <a:pt x="224265" y="-3579"/>
                      <a:pt x="268186" y="50381"/>
                      <a:pt x="249990" y="120028"/>
                    </a:cubicBezTo>
                    <a:cubicBezTo>
                      <a:pt x="246225" y="133832"/>
                      <a:pt x="241833" y="147636"/>
                      <a:pt x="234931" y="159557"/>
                    </a:cubicBezTo>
                    <a:cubicBezTo>
                      <a:pt x="229284" y="169596"/>
                      <a:pt x="231166" y="174616"/>
                      <a:pt x="237441" y="182773"/>
                    </a:cubicBezTo>
                    <a:cubicBezTo>
                      <a:pt x="249990" y="198459"/>
                      <a:pt x="260657" y="202851"/>
                      <a:pt x="273833" y="184028"/>
                    </a:cubicBezTo>
                    <a:cubicBezTo>
                      <a:pt x="288264" y="164577"/>
                      <a:pt x="307088" y="159557"/>
                      <a:pt x="331558" y="159557"/>
                    </a:cubicBezTo>
                    <a:cubicBezTo>
                      <a:pt x="420656" y="160812"/>
                      <a:pt x="509753" y="158302"/>
                      <a:pt x="598851" y="165832"/>
                    </a:cubicBezTo>
                    <a:cubicBezTo>
                      <a:pt x="622694" y="179636"/>
                      <a:pt x="634615" y="203479"/>
                      <a:pt x="650301" y="224184"/>
                    </a:cubicBezTo>
                    <a:cubicBezTo>
                      <a:pt x="652811" y="227949"/>
                      <a:pt x="651556" y="232969"/>
                      <a:pt x="648419" y="236106"/>
                    </a:cubicBezTo>
                    <a:cubicBezTo>
                      <a:pt x="635243" y="243008"/>
                      <a:pt x="622066" y="235478"/>
                      <a:pt x="608890" y="236106"/>
                    </a:cubicBezTo>
                    <a:cubicBezTo>
                      <a:pt x="539243" y="236106"/>
                      <a:pt x="469596" y="236106"/>
                      <a:pt x="399950" y="236106"/>
                    </a:cubicBezTo>
                    <a:cubicBezTo>
                      <a:pt x="395558" y="236106"/>
                      <a:pt x="391166" y="235478"/>
                      <a:pt x="385519" y="240498"/>
                    </a:cubicBezTo>
                    <a:cubicBezTo>
                      <a:pt x="394930" y="254929"/>
                      <a:pt x="406852" y="268106"/>
                      <a:pt x="418146" y="281282"/>
                    </a:cubicBezTo>
                    <a:cubicBezTo>
                      <a:pt x="490302" y="363478"/>
                      <a:pt x="570616" y="436262"/>
                      <a:pt x="655321" y="505281"/>
                    </a:cubicBezTo>
                    <a:cubicBezTo>
                      <a:pt x="713046" y="552967"/>
                      <a:pt x="768889" y="602535"/>
                      <a:pt x="823477" y="653986"/>
                    </a:cubicBezTo>
                    <a:cubicBezTo>
                      <a:pt x="827242" y="657751"/>
                      <a:pt x="831634" y="661515"/>
                      <a:pt x="833516" y="666535"/>
                    </a:cubicBezTo>
                    <a:cubicBezTo>
                      <a:pt x="829124" y="699162"/>
                      <a:pt x="805281" y="712966"/>
                      <a:pt x="778301" y="724887"/>
                    </a:cubicBezTo>
                    <a:cubicBezTo>
                      <a:pt x="773908" y="724887"/>
                      <a:pt x="769516" y="723005"/>
                      <a:pt x="765752" y="720495"/>
                    </a:cubicBezTo>
                    <a:cubicBezTo>
                      <a:pt x="684811" y="660888"/>
                      <a:pt x="602615" y="604418"/>
                      <a:pt x="526067" y="549830"/>
                    </a:cubicBezTo>
                    <a:cubicBezTo>
                      <a:pt x="553674" y="583712"/>
                      <a:pt x="578772" y="627633"/>
                      <a:pt x="608262" y="669045"/>
                    </a:cubicBezTo>
                    <a:cubicBezTo>
                      <a:pt x="634615" y="706064"/>
                      <a:pt x="660968" y="743083"/>
                      <a:pt x="686693" y="780103"/>
                    </a:cubicBezTo>
                    <a:cubicBezTo>
                      <a:pt x="691713" y="787005"/>
                      <a:pt x="698615" y="793907"/>
                      <a:pt x="699242" y="803318"/>
                    </a:cubicBezTo>
                    <a:cubicBezTo>
                      <a:pt x="684184" y="827161"/>
                      <a:pt x="672262" y="854769"/>
                      <a:pt x="640890" y="863553"/>
                    </a:cubicBezTo>
                    <a:cubicBezTo>
                      <a:pt x="609517" y="839083"/>
                      <a:pt x="588184" y="805828"/>
                      <a:pt x="563086" y="776338"/>
                    </a:cubicBezTo>
                    <a:cubicBezTo>
                      <a:pt x="504734" y="707946"/>
                      <a:pt x="449518" y="637045"/>
                      <a:pt x="393675" y="566143"/>
                    </a:cubicBezTo>
                    <a:cubicBezTo>
                      <a:pt x="346617" y="507163"/>
                      <a:pt x="286382" y="461987"/>
                      <a:pt x="234931" y="408026"/>
                    </a:cubicBezTo>
                    <a:cubicBezTo>
                      <a:pt x="231166" y="404262"/>
                      <a:pt x="227402" y="399242"/>
                      <a:pt x="221127" y="403007"/>
                    </a:cubicBezTo>
                    <a:cubicBezTo>
                      <a:pt x="216108" y="406144"/>
                      <a:pt x="216108" y="412419"/>
                      <a:pt x="216108" y="417438"/>
                    </a:cubicBezTo>
                    <a:cubicBezTo>
                      <a:pt x="212971" y="456340"/>
                      <a:pt x="207324" y="495242"/>
                      <a:pt x="206069" y="534143"/>
                    </a:cubicBezTo>
                    <a:cubicBezTo>
                      <a:pt x="204814" y="578692"/>
                      <a:pt x="197284" y="622614"/>
                      <a:pt x="199167" y="667162"/>
                    </a:cubicBezTo>
                    <a:cubicBezTo>
                      <a:pt x="201049" y="677201"/>
                      <a:pt x="204186" y="689123"/>
                      <a:pt x="191010" y="694770"/>
                    </a:cubicBezTo>
                    <a:close/>
                  </a:path>
                </a:pathLst>
              </a:custGeom>
              <a:grpFill/>
              <a:ln w="6274" cap="flat">
                <a:noFill/>
                <a:prstDash val="solid"/>
                <a:miter/>
              </a:ln>
            </p:spPr>
            <p:txBody>
              <a:bodyPr rtlCol="0" anchor="ctr"/>
              <a:lstStyle/>
              <a:p>
                <a:endParaRPr lang="en-US"/>
              </a:p>
            </p:txBody>
          </p:sp>
          <p:sp>
            <p:nvSpPr>
              <p:cNvPr id="24" name="Freeform: Shape 35">
                <a:extLst>
                  <a:ext uri="{FF2B5EF4-FFF2-40B4-BE49-F238E27FC236}">
                    <a16:creationId xmlns:a16="http://schemas.microsoft.com/office/drawing/2014/main" id="{EF35BC30-6A54-4156-8A66-F9A5C2EFBA16}"/>
                  </a:ext>
                </a:extLst>
              </p:cNvPr>
              <p:cNvSpPr/>
              <p:nvPr/>
            </p:nvSpPr>
            <p:spPr>
              <a:xfrm>
                <a:off x="4794674" y="5693319"/>
                <a:ext cx="652545" cy="985092"/>
              </a:xfrm>
              <a:custGeom>
                <a:avLst/>
                <a:gdLst>
                  <a:gd name="connsiteX0" fmla="*/ 0 w 652545"/>
                  <a:gd name="connsiteY0" fmla="*/ 432449 h 985092"/>
                  <a:gd name="connsiteX1" fmla="*/ 37647 w 652545"/>
                  <a:gd name="connsiteY1" fmla="*/ 354646 h 985092"/>
                  <a:gd name="connsiteX2" fmla="*/ 52706 w 652545"/>
                  <a:gd name="connsiteY2" fmla="*/ 370960 h 985092"/>
                  <a:gd name="connsiteX3" fmla="*/ 158744 w 652545"/>
                  <a:gd name="connsiteY3" fmla="*/ 593076 h 985092"/>
                  <a:gd name="connsiteX4" fmla="*/ 161881 w 652545"/>
                  <a:gd name="connsiteY4" fmla="*/ 595586 h 985092"/>
                  <a:gd name="connsiteX5" fmla="*/ 252861 w 652545"/>
                  <a:gd name="connsiteY5" fmla="*/ 348372 h 985092"/>
                  <a:gd name="connsiteX6" fmla="*/ 338822 w 652545"/>
                  <a:gd name="connsiteY6" fmla="*/ 30883 h 985092"/>
                  <a:gd name="connsiteX7" fmla="*/ 350116 w 652545"/>
                  <a:gd name="connsiteY7" fmla="*/ 3903 h 985092"/>
                  <a:gd name="connsiteX8" fmla="*/ 426664 w 652545"/>
                  <a:gd name="connsiteY8" fmla="*/ 25864 h 985092"/>
                  <a:gd name="connsiteX9" fmla="*/ 426664 w 652545"/>
                  <a:gd name="connsiteY9" fmla="*/ 54726 h 985092"/>
                  <a:gd name="connsiteX10" fmla="*/ 381488 w 652545"/>
                  <a:gd name="connsiteY10" fmla="*/ 315117 h 985092"/>
                  <a:gd name="connsiteX11" fmla="*/ 375213 w 652545"/>
                  <a:gd name="connsiteY11" fmla="*/ 336450 h 985092"/>
                  <a:gd name="connsiteX12" fmla="*/ 509487 w 652545"/>
                  <a:gd name="connsiteY12" fmla="*/ 95510 h 985092"/>
                  <a:gd name="connsiteX13" fmla="*/ 534585 w 652545"/>
                  <a:gd name="connsiteY13" fmla="*/ 62255 h 985092"/>
                  <a:gd name="connsiteX14" fmla="*/ 607997 w 652545"/>
                  <a:gd name="connsiteY14" fmla="*/ 89863 h 985092"/>
                  <a:gd name="connsiteX15" fmla="*/ 601095 w 652545"/>
                  <a:gd name="connsiteY15" fmla="*/ 119981 h 985092"/>
                  <a:gd name="connsiteX16" fmla="*/ 444233 w 652545"/>
                  <a:gd name="connsiteY16" fmla="*/ 456920 h 985092"/>
                  <a:gd name="connsiteX17" fmla="*/ 372076 w 652545"/>
                  <a:gd name="connsiteY17" fmla="*/ 670252 h 985092"/>
                  <a:gd name="connsiteX18" fmla="*/ 427919 w 652545"/>
                  <a:gd name="connsiteY18" fmla="*/ 653938 h 985092"/>
                  <a:gd name="connsiteX19" fmla="*/ 631212 w 652545"/>
                  <a:gd name="connsiteY19" fmla="*/ 571743 h 985092"/>
                  <a:gd name="connsiteX20" fmla="*/ 655683 w 652545"/>
                  <a:gd name="connsiteY20" fmla="*/ 569861 h 985092"/>
                  <a:gd name="connsiteX21" fmla="*/ 636232 w 652545"/>
                  <a:gd name="connsiteY21" fmla="*/ 652684 h 985092"/>
                  <a:gd name="connsiteX22" fmla="*/ 375841 w 652545"/>
                  <a:gd name="connsiteY22" fmla="*/ 761860 h 985092"/>
                  <a:gd name="connsiteX23" fmla="*/ 286743 w 652545"/>
                  <a:gd name="connsiteY23" fmla="*/ 762487 h 985092"/>
                  <a:gd name="connsiteX24" fmla="*/ 262900 w 652545"/>
                  <a:gd name="connsiteY24" fmla="*/ 763742 h 985092"/>
                  <a:gd name="connsiteX25" fmla="*/ 263528 w 652545"/>
                  <a:gd name="connsiteY25" fmla="*/ 805781 h 985092"/>
                  <a:gd name="connsiteX26" fmla="*/ 284234 w 652545"/>
                  <a:gd name="connsiteY26" fmla="*/ 826486 h 985092"/>
                  <a:gd name="connsiteX27" fmla="*/ 225254 w 652545"/>
                  <a:gd name="connsiteY27" fmla="*/ 983975 h 985092"/>
                  <a:gd name="connsiteX28" fmla="*/ 74039 w 652545"/>
                  <a:gd name="connsiteY28" fmla="*/ 939427 h 985092"/>
                  <a:gd name="connsiteX29" fmla="*/ 35764 w 652545"/>
                  <a:gd name="connsiteY29" fmla="*/ 825232 h 985092"/>
                  <a:gd name="connsiteX30" fmla="*/ 143685 w 652545"/>
                  <a:gd name="connsiteY30" fmla="*/ 761232 h 985092"/>
                  <a:gd name="connsiteX31" fmla="*/ 170666 w 652545"/>
                  <a:gd name="connsiteY31" fmla="*/ 757467 h 985092"/>
                  <a:gd name="connsiteX32" fmla="*/ 158744 w 652545"/>
                  <a:gd name="connsiteY32" fmla="*/ 717311 h 985092"/>
                  <a:gd name="connsiteX33" fmla="*/ 110431 w 652545"/>
                  <a:gd name="connsiteY33" fmla="*/ 672762 h 985092"/>
                  <a:gd name="connsiteX34" fmla="*/ 0 w 652545"/>
                  <a:gd name="connsiteY34" fmla="*/ 432449 h 98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52545" h="985092">
                    <a:moveTo>
                      <a:pt x="0" y="432449"/>
                    </a:moveTo>
                    <a:cubicBezTo>
                      <a:pt x="12549" y="406724"/>
                      <a:pt x="25098" y="380371"/>
                      <a:pt x="37647" y="354646"/>
                    </a:cubicBezTo>
                    <a:cubicBezTo>
                      <a:pt x="48313" y="354646"/>
                      <a:pt x="49568" y="364058"/>
                      <a:pt x="52706" y="370960"/>
                    </a:cubicBezTo>
                    <a:cubicBezTo>
                      <a:pt x="87215" y="445626"/>
                      <a:pt x="120470" y="520292"/>
                      <a:pt x="158744" y="593076"/>
                    </a:cubicBezTo>
                    <a:cubicBezTo>
                      <a:pt x="159999" y="595586"/>
                      <a:pt x="160627" y="598096"/>
                      <a:pt x="161881" y="595586"/>
                    </a:cubicBezTo>
                    <a:cubicBezTo>
                      <a:pt x="188862" y="515900"/>
                      <a:pt x="231528" y="436214"/>
                      <a:pt x="252861" y="348372"/>
                    </a:cubicBezTo>
                    <a:cubicBezTo>
                      <a:pt x="279214" y="241706"/>
                      <a:pt x="307449" y="135667"/>
                      <a:pt x="338822" y="30883"/>
                    </a:cubicBezTo>
                    <a:cubicBezTo>
                      <a:pt x="341331" y="21471"/>
                      <a:pt x="343214" y="12060"/>
                      <a:pt x="350116" y="3903"/>
                    </a:cubicBezTo>
                    <a:cubicBezTo>
                      <a:pt x="370821" y="-6136"/>
                      <a:pt x="404704" y="3903"/>
                      <a:pt x="426664" y="25864"/>
                    </a:cubicBezTo>
                    <a:cubicBezTo>
                      <a:pt x="430429" y="35275"/>
                      <a:pt x="429174" y="45314"/>
                      <a:pt x="426664" y="54726"/>
                    </a:cubicBezTo>
                    <a:cubicBezTo>
                      <a:pt x="409096" y="140686"/>
                      <a:pt x="395919" y="227902"/>
                      <a:pt x="381488" y="315117"/>
                    </a:cubicBezTo>
                    <a:cubicBezTo>
                      <a:pt x="380233" y="323274"/>
                      <a:pt x="380233" y="332058"/>
                      <a:pt x="375213" y="336450"/>
                    </a:cubicBezTo>
                    <a:cubicBezTo>
                      <a:pt x="417253" y="256137"/>
                      <a:pt x="466821" y="178333"/>
                      <a:pt x="509487" y="95510"/>
                    </a:cubicBezTo>
                    <a:cubicBezTo>
                      <a:pt x="515762" y="82961"/>
                      <a:pt x="520781" y="69158"/>
                      <a:pt x="534585" y="62255"/>
                    </a:cubicBezTo>
                    <a:cubicBezTo>
                      <a:pt x="562193" y="63510"/>
                      <a:pt x="587918" y="68530"/>
                      <a:pt x="607997" y="89863"/>
                    </a:cubicBezTo>
                    <a:cubicBezTo>
                      <a:pt x="611134" y="101157"/>
                      <a:pt x="604859" y="110569"/>
                      <a:pt x="601095" y="119981"/>
                    </a:cubicBezTo>
                    <a:cubicBezTo>
                      <a:pt x="551526" y="233548"/>
                      <a:pt x="497566" y="345234"/>
                      <a:pt x="444233" y="456920"/>
                    </a:cubicBezTo>
                    <a:cubicBezTo>
                      <a:pt x="412860" y="523429"/>
                      <a:pt x="398429" y="596841"/>
                      <a:pt x="372076" y="670252"/>
                    </a:cubicBezTo>
                    <a:cubicBezTo>
                      <a:pt x="395292" y="667742"/>
                      <a:pt x="411606" y="660213"/>
                      <a:pt x="427919" y="653938"/>
                    </a:cubicBezTo>
                    <a:cubicBezTo>
                      <a:pt x="495683" y="627586"/>
                      <a:pt x="564703" y="601860"/>
                      <a:pt x="631212" y="571743"/>
                    </a:cubicBezTo>
                    <a:cubicBezTo>
                      <a:pt x="638741" y="567978"/>
                      <a:pt x="646898" y="561704"/>
                      <a:pt x="655683" y="569861"/>
                    </a:cubicBezTo>
                    <a:cubicBezTo>
                      <a:pt x="656937" y="599351"/>
                      <a:pt x="652545" y="627586"/>
                      <a:pt x="636232" y="652684"/>
                    </a:cubicBezTo>
                    <a:cubicBezTo>
                      <a:pt x="550899" y="692213"/>
                      <a:pt x="463684" y="727977"/>
                      <a:pt x="375841" y="761860"/>
                    </a:cubicBezTo>
                    <a:cubicBezTo>
                      <a:pt x="345096" y="773781"/>
                      <a:pt x="317488" y="777546"/>
                      <a:pt x="286743" y="762487"/>
                    </a:cubicBezTo>
                    <a:cubicBezTo>
                      <a:pt x="281096" y="759350"/>
                      <a:pt x="267920" y="747428"/>
                      <a:pt x="262900" y="763742"/>
                    </a:cubicBezTo>
                    <a:cubicBezTo>
                      <a:pt x="259136" y="776918"/>
                      <a:pt x="243450" y="791977"/>
                      <a:pt x="263528" y="805781"/>
                    </a:cubicBezTo>
                    <a:cubicBezTo>
                      <a:pt x="271685" y="811427"/>
                      <a:pt x="277959" y="818957"/>
                      <a:pt x="284234" y="826486"/>
                    </a:cubicBezTo>
                    <a:cubicBezTo>
                      <a:pt x="337567" y="892996"/>
                      <a:pt x="309332" y="970799"/>
                      <a:pt x="225254" y="983975"/>
                    </a:cubicBezTo>
                    <a:cubicBezTo>
                      <a:pt x="168783" y="992760"/>
                      <a:pt x="117333" y="978329"/>
                      <a:pt x="74039" y="939427"/>
                    </a:cubicBezTo>
                    <a:cubicBezTo>
                      <a:pt x="40157" y="908682"/>
                      <a:pt x="20078" y="871663"/>
                      <a:pt x="35764" y="825232"/>
                    </a:cubicBezTo>
                    <a:cubicBezTo>
                      <a:pt x="48313" y="786330"/>
                      <a:pt x="92235" y="762487"/>
                      <a:pt x="143685" y="761232"/>
                    </a:cubicBezTo>
                    <a:cubicBezTo>
                      <a:pt x="152470" y="761232"/>
                      <a:pt x="163136" y="767506"/>
                      <a:pt x="170666" y="757467"/>
                    </a:cubicBezTo>
                    <a:cubicBezTo>
                      <a:pt x="185097" y="738644"/>
                      <a:pt x="181960" y="724212"/>
                      <a:pt x="158744" y="717311"/>
                    </a:cubicBezTo>
                    <a:cubicBezTo>
                      <a:pt x="134901" y="709781"/>
                      <a:pt x="121725" y="694722"/>
                      <a:pt x="110431" y="672762"/>
                    </a:cubicBezTo>
                    <a:cubicBezTo>
                      <a:pt x="69019" y="594331"/>
                      <a:pt x="38274" y="511508"/>
                      <a:pt x="0" y="432449"/>
                    </a:cubicBezTo>
                    <a:close/>
                  </a:path>
                </a:pathLst>
              </a:custGeom>
              <a:grpFill/>
              <a:ln w="6274" cap="flat">
                <a:noFill/>
                <a:prstDash val="solid"/>
                <a:miter/>
              </a:ln>
            </p:spPr>
            <p:txBody>
              <a:bodyPr rtlCol="0" anchor="ctr"/>
              <a:lstStyle/>
              <a:p>
                <a:endParaRPr lang="en-US"/>
              </a:p>
            </p:txBody>
          </p:sp>
          <p:sp>
            <p:nvSpPr>
              <p:cNvPr id="25" name="Freeform: Shape 36">
                <a:extLst>
                  <a:ext uri="{FF2B5EF4-FFF2-40B4-BE49-F238E27FC236}">
                    <a16:creationId xmlns:a16="http://schemas.microsoft.com/office/drawing/2014/main" id="{14198428-B3B1-4FDE-9DB7-DF4FC556D2B4}"/>
                  </a:ext>
                </a:extLst>
              </p:cNvPr>
              <p:cNvSpPr/>
              <p:nvPr/>
            </p:nvSpPr>
            <p:spPr>
              <a:xfrm>
                <a:off x="8360319" y="4072577"/>
                <a:ext cx="985092" cy="652545"/>
              </a:xfrm>
              <a:custGeom>
                <a:avLst/>
                <a:gdLst>
                  <a:gd name="connsiteX0" fmla="*/ 433077 w 985092"/>
                  <a:gd name="connsiteY0" fmla="*/ 655239 h 652545"/>
                  <a:gd name="connsiteX1" fmla="*/ 355273 w 985092"/>
                  <a:gd name="connsiteY1" fmla="*/ 617592 h 652545"/>
                  <a:gd name="connsiteX2" fmla="*/ 366567 w 985092"/>
                  <a:gd name="connsiteY2" fmla="*/ 605043 h 652545"/>
                  <a:gd name="connsiteX3" fmla="*/ 596213 w 985092"/>
                  <a:gd name="connsiteY3" fmla="*/ 495867 h 652545"/>
                  <a:gd name="connsiteX4" fmla="*/ 604997 w 985092"/>
                  <a:gd name="connsiteY4" fmla="*/ 496495 h 652545"/>
                  <a:gd name="connsiteX5" fmla="*/ 505234 w 985092"/>
                  <a:gd name="connsiteY5" fmla="*/ 457593 h 652545"/>
                  <a:gd name="connsiteX6" fmla="*/ 229784 w 985092"/>
                  <a:gd name="connsiteY6" fmla="*/ 371633 h 652545"/>
                  <a:gd name="connsiteX7" fmla="*/ 25864 w 985092"/>
                  <a:gd name="connsiteY7" fmla="*/ 315163 h 652545"/>
                  <a:gd name="connsiteX8" fmla="*/ 3903 w 985092"/>
                  <a:gd name="connsiteY8" fmla="*/ 305751 h 652545"/>
                  <a:gd name="connsiteX9" fmla="*/ 25864 w 985092"/>
                  <a:gd name="connsiteY9" fmla="*/ 229202 h 652545"/>
                  <a:gd name="connsiteX10" fmla="*/ 52216 w 985092"/>
                  <a:gd name="connsiteY10" fmla="*/ 228575 h 652545"/>
                  <a:gd name="connsiteX11" fmla="*/ 320137 w 985092"/>
                  <a:gd name="connsiteY11" fmla="*/ 275006 h 652545"/>
                  <a:gd name="connsiteX12" fmla="*/ 334568 w 985092"/>
                  <a:gd name="connsiteY12" fmla="*/ 280026 h 652545"/>
                  <a:gd name="connsiteX13" fmla="*/ 86098 w 985092"/>
                  <a:gd name="connsiteY13" fmla="*/ 141987 h 652545"/>
                  <a:gd name="connsiteX14" fmla="*/ 62255 w 985092"/>
                  <a:gd name="connsiteY14" fmla="*/ 121282 h 652545"/>
                  <a:gd name="connsiteX15" fmla="*/ 89863 w 985092"/>
                  <a:gd name="connsiteY15" fmla="*/ 47870 h 652545"/>
                  <a:gd name="connsiteX16" fmla="*/ 119981 w 985092"/>
                  <a:gd name="connsiteY16" fmla="*/ 54772 h 652545"/>
                  <a:gd name="connsiteX17" fmla="*/ 456920 w 985092"/>
                  <a:gd name="connsiteY17" fmla="*/ 211634 h 652545"/>
                  <a:gd name="connsiteX18" fmla="*/ 670252 w 985092"/>
                  <a:gd name="connsiteY18" fmla="*/ 283163 h 652545"/>
                  <a:gd name="connsiteX19" fmla="*/ 653938 w 985092"/>
                  <a:gd name="connsiteY19" fmla="*/ 227948 h 652545"/>
                  <a:gd name="connsiteX20" fmla="*/ 571743 w 985092"/>
                  <a:gd name="connsiteY20" fmla="*/ 24655 h 652545"/>
                  <a:gd name="connsiteX21" fmla="*/ 569861 w 985092"/>
                  <a:gd name="connsiteY21" fmla="*/ 184 h 652545"/>
                  <a:gd name="connsiteX22" fmla="*/ 652684 w 985092"/>
                  <a:gd name="connsiteY22" fmla="*/ 19635 h 652545"/>
                  <a:gd name="connsiteX23" fmla="*/ 762487 w 985092"/>
                  <a:gd name="connsiteY23" fmla="*/ 282535 h 652545"/>
                  <a:gd name="connsiteX24" fmla="*/ 762487 w 985092"/>
                  <a:gd name="connsiteY24" fmla="*/ 368496 h 652545"/>
                  <a:gd name="connsiteX25" fmla="*/ 763114 w 985092"/>
                  <a:gd name="connsiteY25" fmla="*/ 392339 h 652545"/>
                  <a:gd name="connsiteX26" fmla="*/ 805153 w 985092"/>
                  <a:gd name="connsiteY26" fmla="*/ 392339 h 652545"/>
                  <a:gd name="connsiteX27" fmla="*/ 880447 w 985092"/>
                  <a:gd name="connsiteY27" fmla="*/ 345908 h 652545"/>
                  <a:gd name="connsiteX28" fmla="*/ 983975 w 985092"/>
                  <a:gd name="connsiteY28" fmla="*/ 429985 h 652545"/>
                  <a:gd name="connsiteX29" fmla="*/ 941309 w 985092"/>
                  <a:gd name="connsiteY29" fmla="*/ 579318 h 652545"/>
                  <a:gd name="connsiteX30" fmla="*/ 825232 w 985092"/>
                  <a:gd name="connsiteY30" fmla="*/ 620102 h 652545"/>
                  <a:gd name="connsiteX31" fmla="*/ 760604 w 985092"/>
                  <a:gd name="connsiteY31" fmla="*/ 509671 h 652545"/>
                  <a:gd name="connsiteX32" fmla="*/ 756840 w 985092"/>
                  <a:gd name="connsiteY32" fmla="*/ 485201 h 652545"/>
                  <a:gd name="connsiteX33" fmla="*/ 716056 w 985092"/>
                  <a:gd name="connsiteY33" fmla="*/ 496495 h 652545"/>
                  <a:gd name="connsiteX34" fmla="*/ 671507 w 985092"/>
                  <a:gd name="connsiteY34" fmla="*/ 545436 h 652545"/>
                  <a:gd name="connsiteX35" fmla="*/ 433077 w 985092"/>
                  <a:gd name="connsiteY35" fmla="*/ 655239 h 65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85092" h="652545">
                    <a:moveTo>
                      <a:pt x="433077" y="655239"/>
                    </a:moveTo>
                    <a:cubicBezTo>
                      <a:pt x="407352" y="642690"/>
                      <a:pt x="381626" y="630141"/>
                      <a:pt x="355273" y="617592"/>
                    </a:cubicBezTo>
                    <a:cubicBezTo>
                      <a:pt x="354018" y="609436"/>
                      <a:pt x="361548" y="607553"/>
                      <a:pt x="366567" y="605043"/>
                    </a:cubicBezTo>
                    <a:cubicBezTo>
                      <a:pt x="443743" y="569279"/>
                      <a:pt x="520292" y="534769"/>
                      <a:pt x="596213" y="495867"/>
                    </a:cubicBezTo>
                    <a:cubicBezTo>
                      <a:pt x="598096" y="495240"/>
                      <a:pt x="599978" y="495240"/>
                      <a:pt x="604997" y="496495"/>
                    </a:cubicBezTo>
                    <a:cubicBezTo>
                      <a:pt x="569233" y="483946"/>
                      <a:pt x="536606" y="472025"/>
                      <a:pt x="505234" y="457593"/>
                    </a:cubicBezTo>
                    <a:cubicBezTo>
                      <a:pt x="416763" y="417437"/>
                      <a:pt x="322646" y="396731"/>
                      <a:pt x="229784" y="371633"/>
                    </a:cubicBezTo>
                    <a:cubicBezTo>
                      <a:pt x="161392" y="353437"/>
                      <a:pt x="93628" y="334614"/>
                      <a:pt x="25864" y="315163"/>
                    </a:cubicBezTo>
                    <a:cubicBezTo>
                      <a:pt x="18334" y="312653"/>
                      <a:pt x="10177" y="310770"/>
                      <a:pt x="3903" y="305751"/>
                    </a:cubicBezTo>
                    <a:cubicBezTo>
                      <a:pt x="-6136" y="285045"/>
                      <a:pt x="3903" y="251163"/>
                      <a:pt x="25864" y="229202"/>
                    </a:cubicBezTo>
                    <a:cubicBezTo>
                      <a:pt x="34648" y="226065"/>
                      <a:pt x="43432" y="226693"/>
                      <a:pt x="52216" y="228575"/>
                    </a:cubicBezTo>
                    <a:cubicBezTo>
                      <a:pt x="141314" y="246771"/>
                      <a:pt x="231039" y="260575"/>
                      <a:pt x="320137" y="275006"/>
                    </a:cubicBezTo>
                    <a:cubicBezTo>
                      <a:pt x="325783" y="275634"/>
                      <a:pt x="331431" y="276889"/>
                      <a:pt x="334568" y="280026"/>
                    </a:cubicBezTo>
                    <a:cubicBezTo>
                      <a:pt x="251745" y="236732"/>
                      <a:pt x="171431" y="184026"/>
                      <a:pt x="86098" y="141987"/>
                    </a:cubicBezTo>
                    <a:cubicBezTo>
                      <a:pt x="76687" y="136968"/>
                      <a:pt x="67275" y="131948"/>
                      <a:pt x="62255" y="121282"/>
                    </a:cubicBezTo>
                    <a:cubicBezTo>
                      <a:pt x="64138" y="94301"/>
                      <a:pt x="68530" y="67949"/>
                      <a:pt x="89863" y="47870"/>
                    </a:cubicBezTo>
                    <a:cubicBezTo>
                      <a:pt x="101157" y="44733"/>
                      <a:pt x="110569" y="51007"/>
                      <a:pt x="119981" y="54772"/>
                    </a:cubicBezTo>
                    <a:cubicBezTo>
                      <a:pt x="233548" y="104968"/>
                      <a:pt x="345234" y="158301"/>
                      <a:pt x="456920" y="211634"/>
                    </a:cubicBezTo>
                    <a:cubicBezTo>
                      <a:pt x="523429" y="243006"/>
                      <a:pt x="596841" y="258065"/>
                      <a:pt x="670252" y="283163"/>
                    </a:cubicBezTo>
                    <a:cubicBezTo>
                      <a:pt x="667742" y="260575"/>
                      <a:pt x="660213" y="244261"/>
                      <a:pt x="653938" y="227948"/>
                    </a:cubicBezTo>
                    <a:cubicBezTo>
                      <a:pt x="627586" y="160183"/>
                      <a:pt x="601860" y="91164"/>
                      <a:pt x="571743" y="24655"/>
                    </a:cubicBezTo>
                    <a:cubicBezTo>
                      <a:pt x="567978" y="17125"/>
                      <a:pt x="561704" y="8968"/>
                      <a:pt x="569861" y="184"/>
                    </a:cubicBezTo>
                    <a:cubicBezTo>
                      <a:pt x="599351" y="-1071"/>
                      <a:pt x="627586" y="3949"/>
                      <a:pt x="652684" y="19635"/>
                    </a:cubicBezTo>
                    <a:cubicBezTo>
                      <a:pt x="692213" y="106223"/>
                      <a:pt x="729232" y="193438"/>
                      <a:pt x="762487" y="282535"/>
                    </a:cubicBezTo>
                    <a:cubicBezTo>
                      <a:pt x="773781" y="312653"/>
                      <a:pt x="776918" y="339633"/>
                      <a:pt x="762487" y="368496"/>
                    </a:cubicBezTo>
                    <a:cubicBezTo>
                      <a:pt x="759350" y="374143"/>
                      <a:pt x="746801" y="387319"/>
                      <a:pt x="763114" y="392339"/>
                    </a:cubicBezTo>
                    <a:cubicBezTo>
                      <a:pt x="776291" y="396104"/>
                      <a:pt x="790095" y="412417"/>
                      <a:pt x="805153" y="392339"/>
                    </a:cubicBezTo>
                    <a:cubicBezTo>
                      <a:pt x="823976" y="367241"/>
                      <a:pt x="849074" y="350300"/>
                      <a:pt x="880447" y="345908"/>
                    </a:cubicBezTo>
                    <a:cubicBezTo>
                      <a:pt x="932525" y="337751"/>
                      <a:pt x="974564" y="371633"/>
                      <a:pt x="983975" y="429985"/>
                    </a:cubicBezTo>
                    <a:cubicBezTo>
                      <a:pt x="992760" y="485201"/>
                      <a:pt x="978956" y="536652"/>
                      <a:pt x="941309" y="579318"/>
                    </a:cubicBezTo>
                    <a:cubicBezTo>
                      <a:pt x="910564" y="614455"/>
                      <a:pt x="873545" y="635789"/>
                      <a:pt x="825232" y="620102"/>
                    </a:cubicBezTo>
                    <a:cubicBezTo>
                      <a:pt x="785075" y="606926"/>
                      <a:pt x="761232" y="563004"/>
                      <a:pt x="760604" y="509671"/>
                    </a:cubicBezTo>
                    <a:cubicBezTo>
                      <a:pt x="760604" y="501515"/>
                      <a:pt x="766252" y="492730"/>
                      <a:pt x="756840" y="485201"/>
                    </a:cubicBezTo>
                    <a:cubicBezTo>
                      <a:pt x="738644" y="470770"/>
                      <a:pt x="723585" y="473907"/>
                      <a:pt x="716056" y="496495"/>
                    </a:cubicBezTo>
                    <a:cubicBezTo>
                      <a:pt x="708526" y="519711"/>
                      <a:pt x="694095" y="533514"/>
                      <a:pt x="671507" y="545436"/>
                    </a:cubicBezTo>
                    <a:cubicBezTo>
                      <a:pt x="594958" y="586220"/>
                      <a:pt x="512763" y="617592"/>
                      <a:pt x="433077" y="655239"/>
                    </a:cubicBezTo>
                    <a:close/>
                  </a:path>
                </a:pathLst>
              </a:custGeom>
              <a:grpFill/>
              <a:ln w="6274" cap="flat">
                <a:noFill/>
                <a:prstDash val="solid"/>
                <a:miter/>
              </a:ln>
            </p:spPr>
            <p:txBody>
              <a:bodyPr rtlCol="0" anchor="ctr"/>
              <a:lstStyle/>
              <a:p>
                <a:endParaRPr lang="en-US"/>
              </a:p>
            </p:txBody>
          </p:sp>
          <p:sp>
            <p:nvSpPr>
              <p:cNvPr id="26" name="Freeform: Shape 37">
                <a:extLst>
                  <a:ext uri="{FF2B5EF4-FFF2-40B4-BE49-F238E27FC236}">
                    <a16:creationId xmlns:a16="http://schemas.microsoft.com/office/drawing/2014/main" id="{BC1D7037-2B8C-4EC2-A336-610FA3CCBC48}"/>
                  </a:ext>
                </a:extLst>
              </p:cNvPr>
              <p:cNvSpPr/>
              <p:nvPr/>
            </p:nvSpPr>
            <p:spPr>
              <a:xfrm>
                <a:off x="2843654" y="2127674"/>
                <a:ext cx="985092" cy="652545"/>
              </a:xfrm>
              <a:custGeom>
                <a:avLst/>
                <a:gdLst>
                  <a:gd name="connsiteX0" fmla="*/ 553695 w 985092"/>
                  <a:gd name="connsiteY0" fmla="*/ 0 h 652545"/>
                  <a:gd name="connsiteX1" fmla="*/ 631498 w 985092"/>
                  <a:gd name="connsiteY1" fmla="*/ 37647 h 652545"/>
                  <a:gd name="connsiteX2" fmla="*/ 617695 w 985092"/>
                  <a:gd name="connsiteY2" fmla="*/ 51451 h 652545"/>
                  <a:gd name="connsiteX3" fmla="*/ 393068 w 985092"/>
                  <a:gd name="connsiteY3" fmla="*/ 158117 h 652545"/>
                  <a:gd name="connsiteX4" fmla="*/ 385539 w 985092"/>
                  <a:gd name="connsiteY4" fmla="*/ 159372 h 652545"/>
                  <a:gd name="connsiteX5" fmla="*/ 640910 w 985092"/>
                  <a:gd name="connsiteY5" fmla="*/ 252861 h 652545"/>
                  <a:gd name="connsiteX6" fmla="*/ 955889 w 985092"/>
                  <a:gd name="connsiteY6" fmla="*/ 338194 h 652545"/>
                  <a:gd name="connsiteX7" fmla="*/ 982869 w 985092"/>
                  <a:gd name="connsiteY7" fmla="*/ 349488 h 652545"/>
                  <a:gd name="connsiteX8" fmla="*/ 960908 w 985092"/>
                  <a:gd name="connsiteY8" fmla="*/ 426037 h 652545"/>
                  <a:gd name="connsiteX9" fmla="*/ 934556 w 985092"/>
                  <a:gd name="connsiteY9" fmla="*/ 426664 h 652545"/>
                  <a:gd name="connsiteX10" fmla="*/ 666635 w 985092"/>
                  <a:gd name="connsiteY10" fmla="*/ 380233 h 652545"/>
                  <a:gd name="connsiteX11" fmla="*/ 652204 w 985092"/>
                  <a:gd name="connsiteY11" fmla="*/ 375213 h 652545"/>
                  <a:gd name="connsiteX12" fmla="*/ 900673 w 985092"/>
                  <a:gd name="connsiteY12" fmla="*/ 513252 h 652545"/>
                  <a:gd name="connsiteX13" fmla="*/ 924516 w 985092"/>
                  <a:gd name="connsiteY13" fmla="*/ 533958 h 652545"/>
                  <a:gd name="connsiteX14" fmla="*/ 896909 w 985092"/>
                  <a:gd name="connsiteY14" fmla="*/ 607369 h 652545"/>
                  <a:gd name="connsiteX15" fmla="*/ 866791 w 985092"/>
                  <a:gd name="connsiteY15" fmla="*/ 600467 h 652545"/>
                  <a:gd name="connsiteX16" fmla="*/ 529852 w 985092"/>
                  <a:gd name="connsiteY16" fmla="*/ 443605 h 652545"/>
                  <a:gd name="connsiteX17" fmla="*/ 316520 w 985092"/>
                  <a:gd name="connsiteY17" fmla="*/ 371449 h 652545"/>
                  <a:gd name="connsiteX18" fmla="*/ 332833 w 985092"/>
                  <a:gd name="connsiteY18" fmla="*/ 427292 h 652545"/>
                  <a:gd name="connsiteX19" fmla="*/ 415029 w 985092"/>
                  <a:gd name="connsiteY19" fmla="*/ 630585 h 652545"/>
                  <a:gd name="connsiteX20" fmla="*/ 416911 w 985092"/>
                  <a:gd name="connsiteY20" fmla="*/ 655055 h 652545"/>
                  <a:gd name="connsiteX21" fmla="*/ 334088 w 985092"/>
                  <a:gd name="connsiteY21" fmla="*/ 635604 h 652545"/>
                  <a:gd name="connsiteX22" fmla="*/ 224285 w 985092"/>
                  <a:gd name="connsiteY22" fmla="*/ 372704 h 652545"/>
                  <a:gd name="connsiteX23" fmla="*/ 223658 w 985092"/>
                  <a:gd name="connsiteY23" fmla="*/ 286743 h 652545"/>
                  <a:gd name="connsiteX24" fmla="*/ 223030 w 985092"/>
                  <a:gd name="connsiteY24" fmla="*/ 262900 h 652545"/>
                  <a:gd name="connsiteX25" fmla="*/ 180991 w 985092"/>
                  <a:gd name="connsiteY25" fmla="*/ 262900 h 652545"/>
                  <a:gd name="connsiteX26" fmla="*/ 158403 w 985092"/>
                  <a:gd name="connsiteY26" fmla="*/ 285489 h 652545"/>
                  <a:gd name="connsiteX27" fmla="*/ 2796 w 985092"/>
                  <a:gd name="connsiteY27" fmla="*/ 225254 h 652545"/>
                  <a:gd name="connsiteX28" fmla="*/ 44835 w 985092"/>
                  <a:gd name="connsiteY28" fmla="*/ 75921 h 652545"/>
                  <a:gd name="connsiteX29" fmla="*/ 160913 w 985092"/>
                  <a:gd name="connsiteY29" fmla="*/ 35137 h 652545"/>
                  <a:gd name="connsiteX30" fmla="*/ 225540 w 985092"/>
                  <a:gd name="connsiteY30" fmla="*/ 145568 h 652545"/>
                  <a:gd name="connsiteX31" fmla="*/ 229305 w 985092"/>
                  <a:gd name="connsiteY31" fmla="*/ 170038 h 652545"/>
                  <a:gd name="connsiteX32" fmla="*/ 270089 w 985092"/>
                  <a:gd name="connsiteY32" fmla="*/ 158744 h 652545"/>
                  <a:gd name="connsiteX33" fmla="*/ 314637 w 985092"/>
                  <a:gd name="connsiteY33" fmla="*/ 109803 h 652545"/>
                  <a:gd name="connsiteX34" fmla="*/ 553695 w 985092"/>
                  <a:gd name="connsiteY34" fmla="*/ 0 h 65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85092" h="652545">
                    <a:moveTo>
                      <a:pt x="553695" y="0"/>
                    </a:moveTo>
                    <a:cubicBezTo>
                      <a:pt x="579420" y="12549"/>
                      <a:pt x="605773" y="25098"/>
                      <a:pt x="631498" y="37647"/>
                    </a:cubicBezTo>
                    <a:cubicBezTo>
                      <a:pt x="632126" y="47059"/>
                      <a:pt x="623342" y="48941"/>
                      <a:pt x="617695" y="51451"/>
                    </a:cubicBezTo>
                    <a:cubicBezTo>
                      <a:pt x="542401" y="85960"/>
                      <a:pt x="466480" y="119842"/>
                      <a:pt x="393068" y="158117"/>
                    </a:cubicBezTo>
                    <a:cubicBezTo>
                      <a:pt x="390559" y="159372"/>
                      <a:pt x="388049" y="159999"/>
                      <a:pt x="385539" y="159372"/>
                    </a:cubicBezTo>
                    <a:cubicBezTo>
                      <a:pt x="471499" y="188862"/>
                      <a:pt x="552440" y="231528"/>
                      <a:pt x="640910" y="252861"/>
                    </a:cubicBezTo>
                    <a:cubicBezTo>
                      <a:pt x="746949" y="278587"/>
                      <a:pt x="851732" y="307449"/>
                      <a:pt x="955889" y="338194"/>
                    </a:cubicBezTo>
                    <a:cubicBezTo>
                      <a:pt x="965300" y="340704"/>
                      <a:pt x="974712" y="342586"/>
                      <a:pt x="982869" y="349488"/>
                    </a:cubicBezTo>
                    <a:cubicBezTo>
                      <a:pt x="992908" y="370194"/>
                      <a:pt x="982869" y="404076"/>
                      <a:pt x="960908" y="426037"/>
                    </a:cubicBezTo>
                    <a:cubicBezTo>
                      <a:pt x="952124" y="429174"/>
                      <a:pt x="943340" y="428547"/>
                      <a:pt x="934556" y="426664"/>
                    </a:cubicBezTo>
                    <a:cubicBezTo>
                      <a:pt x="845458" y="408468"/>
                      <a:pt x="755733" y="394664"/>
                      <a:pt x="666635" y="380233"/>
                    </a:cubicBezTo>
                    <a:cubicBezTo>
                      <a:pt x="660988" y="379606"/>
                      <a:pt x="654714" y="378978"/>
                      <a:pt x="652204" y="375213"/>
                    </a:cubicBezTo>
                    <a:cubicBezTo>
                      <a:pt x="735027" y="418507"/>
                      <a:pt x="815341" y="471213"/>
                      <a:pt x="900673" y="513252"/>
                    </a:cubicBezTo>
                    <a:cubicBezTo>
                      <a:pt x="910085" y="518272"/>
                      <a:pt x="919497" y="523291"/>
                      <a:pt x="924516" y="533958"/>
                    </a:cubicBezTo>
                    <a:cubicBezTo>
                      <a:pt x="922634" y="560938"/>
                      <a:pt x="918242" y="587291"/>
                      <a:pt x="896909" y="607369"/>
                    </a:cubicBezTo>
                    <a:cubicBezTo>
                      <a:pt x="885615" y="610506"/>
                      <a:pt x="876203" y="604232"/>
                      <a:pt x="866791" y="600467"/>
                    </a:cubicBezTo>
                    <a:cubicBezTo>
                      <a:pt x="753223" y="550271"/>
                      <a:pt x="641538" y="496938"/>
                      <a:pt x="529852" y="443605"/>
                    </a:cubicBezTo>
                    <a:cubicBezTo>
                      <a:pt x="463342" y="411606"/>
                      <a:pt x="389931" y="397802"/>
                      <a:pt x="316520" y="371449"/>
                    </a:cubicBezTo>
                    <a:cubicBezTo>
                      <a:pt x="319030" y="394664"/>
                      <a:pt x="326559" y="410978"/>
                      <a:pt x="332833" y="427292"/>
                    </a:cubicBezTo>
                    <a:cubicBezTo>
                      <a:pt x="359186" y="495056"/>
                      <a:pt x="384912" y="564075"/>
                      <a:pt x="415029" y="630585"/>
                    </a:cubicBezTo>
                    <a:cubicBezTo>
                      <a:pt x="418794" y="638114"/>
                      <a:pt x="425068" y="646271"/>
                      <a:pt x="416911" y="655055"/>
                    </a:cubicBezTo>
                    <a:cubicBezTo>
                      <a:pt x="387421" y="656310"/>
                      <a:pt x="359186" y="651290"/>
                      <a:pt x="334088" y="635604"/>
                    </a:cubicBezTo>
                    <a:cubicBezTo>
                      <a:pt x="294559" y="549016"/>
                      <a:pt x="257540" y="461801"/>
                      <a:pt x="224285" y="372704"/>
                    </a:cubicBezTo>
                    <a:cubicBezTo>
                      <a:pt x="212991" y="342586"/>
                      <a:pt x="209854" y="315606"/>
                      <a:pt x="223658" y="286743"/>
                    </a:cubicBezTo>
                    <a:cubicBezTo>
                      <a:pt x="226795" y="281096"/>
                      <a:pt x="239344" y="267920"/>
                      <a:pt x="223030" y="262900"/>
                    </a:cubicBezTo>
                    <a:cubicBezTo>
                      <a:pt x="209854" y="259136"/>
                      <a:pt x="195422" y="242822"/>
                      <a:pt x="180991" y="262900"/>
                    </a:cubicBezTo>
                    <a:cubicBezTo>
                      <a:pt x="174717" y="271685"/>
                      <a:pt x="166560" y="278587"/>
                      <a:pt x="158403" y="285489"/>
                    </a:cubicBezTo>
                    <a:cubicBezTo>
                      <a:pt x="91894" y="336939"/>
                      <a:pt x="15972" y="308077"/>
                      <a:pt x="2796" y="225254"/>
                    </a:cubicBezTo>
                    <a:cubicBezTo>
                      <a:pt x="-6616" y="170038"/>
                      <a:pt x="7816" y="118588"/>
                      <a:pt x="44835" y="75921"/>
                    </a:cubicBezTo>
                    <a:cubicBezTo>
                      <a:pt x="75580" y="40784"/>
                      <a:pt x="112599" y="19451"/>
                      <a:pt x="160913" y="35137"/>
                    </a:cubicBezTo>
                    <a:cubicBezTo>
                      <a:pt x="201069" y="48313"/>
                      <a:pt x="224912" y="92235"/>
                      <a:pt x="225540" y="145568"/>
                    </a:cubicBezTo>
                    <a:cubicBezTo>
                      <a:pt x="225540" y="153725"/>
                      <a:pt x="219893" y="162509"/>
                      <a:pt x="229305" y="170038"/>
                    </a:cubicBezTo>
                    <a:cubicBezTo>
                      <a:pt x="247501" y="184470"/>
                      <a:pt x="262559" y="181332"/>
                      <a:pt x="270089" y="158744"/>
                    </a:cubicBezTo>
                    <a:cubicBezTo>
                      <a:pt x="277618" y="135529"/>
                      <a:pt x="292049" y="121725"/>
                      <a:pt x="314637" y="109803"/>
                    </a:cubicBezTo>
                    <a:cubicBezTo>
                      <a:pt x="391813" y="69019"/>
                      <a:pt x="474009" y="37019"/>
                      <a:pt x="553695" y="0"/>
                    </a:cubicBezTo>
                    <a:close/>
                  </a:path>
                </a:pathLst>
              </a:custGeom>
              <a:grpFill/>
              <a:ln w="6274" cap="flat">
                <a:noFill/>
                <a:prstDash val="solid"/>
                <a:miter/>
              </a:ln>
            </p:spPr>
            <p:txBody>
              <a:bodyPr rtlCol="0" anchor="ctr"/>
              <a:lstStyle/>
              <a:p>
                <a:endParaRPr lang="en-US"/>
              </a:p>
            </p:txBody>
          </p:sp>
          <p:sp>
            <p:nvSpPr>
              <p:cNvPr id="27" name="Freeform: Shape 38">
                <a:extLst>
                  <a:ext uri="{FF2B5EF4-FFF2-40B4-BE49-F238E27FC236}">
                    <a16:creationId xmlns:a16="http://schemas.microsoft.com/office/drawing/2014/main" id="{EE89B99A-CC92-4C8E-BF05-C23BD084EC56}"/>
                  </a:ext>
                </a:extLst>
              </p:cNvPr>
              <p:cNvSpPr/>
              <p:nvPr/>
            </p:nvSpPr>
            <p:spPr>
              <a:xfrm>
                <a:off x="4208843" y="467539"/>
                <a:ext cx="709016" cy="947446"/>
              </a:xfrm>
              <a:custGeom>
                <a:avLst/>
                <a:gdLst>
                  <a:gd name="connsiteX0" fmla="*/ 71324 w 709015"/>
                  <a:gd name="connsiteY0" fmla="*/ 688219 h 947445"/>
                  <a:gd name="connsiteX1" fmla="*/ 21128 w 709015"/>
                  <a:gd name="connsiteY1" fmla="*/ 619828 h 947445"/>
                  <a:gd name="connsiteX2" fmla="*/ 107716 w 709015"/>
                  <a:gd name="connsiteY2" fmla="*/ 317398 h 947445"/>
                  <a:gd name="connsiteX3" fmla="*/ 151010 w 709015"/>
                  <a:gd name="connsiteY3" fmla="*/ 279751 h 947445"/>
                  <a:gd name="connsiteX4" fmla="*/ 163559 w 709015"/>
                  <a:gd name="connsiteY4" fmla="*/ 258418 h 947445"/>
                  <a:gd name="connsiteX5" fmla="*/ 134069 w 709015"/>
                  <a:gd name="connsiteY5" fmla="*/ 233320 h 947445"/>
                  <a:gd name="connsiteX6" fmla="*/ 83873 w 709015"/>
                  <a:gd name="connsiteY6" fmla="*/ 235830 h 947445"/>
                  <a:gd name="connsiteX7" fmla="*/ 14854 w 709015"/>
                  <a:gd name="connsiteY7" fmla="*/ 94654 h 947445"/>
                  <a:gd name="connsiteX8" fmla="*/ 193049 w 709015"/>
                  <a:gd name="connsiteY8" fmla="*/ 2419 h 947445"/>
                  <a:gd name="connsiteX9" fmla="*/ 258303 w 709015"/>
                  <a:gd name="connsiteY9" fmla="*/ 138575 h 947445"/>
                  <a:gd name="connsiteX10" fmla="*/ 236343 w 709015"/>
                  <a:gd name="connsiteY10" fmla="*/ 171830 h 947445"/>
                  <a:gd name="connsiteX11" fmla="*/ 238225 w 709015"/>
                  <a:gd name="connsiteY11" fmla="*/ 208849 h 947445"/>
                  <a:gd name="connsiteX12" fmla="*/ 267088 w 709015"/>
                  <a:gd name="connsiteY12" fmla="*/ 208222 h 947445"/>
                  <a:gd name="connsiteX13" fmla="*/ 334852 w 709015"/>
                  <a:gd name="connsiteY13" fmla="*/ 198810 h 947445"/>
                  <a:gd name="connsiteX14" fmla="*/ 588341 w 709015"/>
                  <a:gd name="connsiteY14" fmla="*/ 262182 h 947445"/>
                  <a:gd name="connsiteX15" fmla="*/ 624105 w 709015"/>
                  <a:gd name="connsiteY15" fmla="*/ 339986 h 947445"/>
                  <a:gd name="connsiteX16" fmla="*/ 596498 w 709015"/>
                  <a:gd name="connsiteY16" fmla="*/ 338731 h 947445"/>
                  <a:gd name="connsiteX17" fmla="*/ 393205 w 709015"/>
                  <a:gd name="connsiteY17" fmla="*/ 292300 h 947445"/>
                  <a:gd name="connsiteX18" fmla="*/ 366852 w 709015"/>
                  <a:gd name="connsiteY18" fmla="*/ 289163 h 947445"/>
                  <a:gd name="connsiteX19" fmla="*/ 371244 w 709015"/>
                  <a:gd name="connsiteY19" fmla="*/ 305476 h 947445"/>
                  <a:gd name="connsiteX20" fmla="*/ 566380 w 709015"/>
                  <a:gd name="connsiteY20" fmla="*/ 604769 h 947445"/>
                  <a:gd name="connsiteX21" fmla="*/ 701909 w 709015"/>
                  <a:gd name="connsiteY21" fmla="*/ 790493 h 947445"/>
                  <a:gd name="connsiteX22" fmla="*/ 710693 w 709015"/>
                  <a:gd name="connsiteY22" fmla="*/ 806807 h 947445"/>
                  <a:gd name="connsiteX23" fmla="*/ 639164 w 709015"/>
                  <a:gd name="connsiteY23" fmla="*/ 851356 h 947445"/>
                  <a:gd name="connsiteX24" fmla="*/ 550694 w 709015"/>
                  <a:gd name="connsiteY24" fmla="*/ 751591 h 947445"/>
                  <a:gd name="connsiteX25" fmla="*/ 427087 w 709015"/>
                  <a:gd name="connsiteY25" fmla="*/ 613553 h 947445"/>
                  <a:gd name="connsiteX26" fmla="*/ 437753 w 709015"/>
                  <a:gd name="connsiteY26" fmla="*/ 631122 h 947445"/>
                  <a:gd name="connsiteX27" fmla="*/ 540027 w 709015"/>
                  <a:gd name="connsiteY27" fmla="*/ 883355 h 947445"/>
                  <a:gd name="connsiteX28" fmla="*/ 545047 w 709015"/>
                  <a:gd name="connsiteY28" fmla="*/ 909081 h 947445"/>
                  <a:gd name="connsiteX29" fmla="*/ 476655 w 709015"/>
                  <a:gd name="connsiteY29" fmla="*/ 952375 h 947445"/>
                  <a:gd name="connsiteX30" fmla="*/ 457204 w 709015"/>
                  <a:gd name="connsiteY30" fmla="*/ 923512 h 947445"/>
                  <a:gd name="connsiteX31" fmla="*/ 314146 w 709015"/>
                  <a:gd name="connsiteY31" fmla="*/ 633631 h 947445"/>
                  <a:gd name="connsiteX32" fmla="*/ 195559 w 709015"/>
                  <a:gd name="connsiteY32" fmla="*/ 440378 h 947445"/>
                  <a:gd name="connsiteX33" fmla="*/ 171088 w 709015"/>
                  <a:gd name="connsiteY33" fmla="*/ 405868 h 947445"/>
                  <a:gd name="connsiteX34" fmla="*/ 158539 w 709015"/>
                  <a:gd name="connsiteY34" fmla="*/ 430966 h 947445"/>
                  <a:gd name="connsiteX35" fmla="*/ 87010 w 709015"/>
                  <a:gd name="connsiteY35" fmla="*/ 663121 h 947445"/>
                  <a:gd name="connsiteX36" fmla="*/ 71324 w 709015"/>
                  <a:gd name="connsiteY36" fmla="*/ 688219 h 94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09015" h="947445">
                    <a:moveTo>
                      <a:pt x="71324" y="688219"/>
                    </a:moveTo>
                    <a:cubicBezTo>
                      <a:pt x="54383" y="665631"/>
                      <a:pt x="38069" y="643043"/>
                      <a:pt x="21128" y="619828"/>
                    </a:cubicBezTo>
                    <a:cubicBezTo>
                      <a:pt x="43089" y="516926"/>
                      <a:pt x="74461" y="417162"/>
                      <a:pt x="107716" y="317398"/>
                    </a:cubicBezTo>
                    <a:cubicBezTo>
                      <a:pt x="115245" y="296065"/>
                      <a:pt x="137206" y="292927"/>
                      <a:pt x="151010" y="279751"/>
                    </a:cubicBezTo>
                    <a:cubicBezTo>
                      <a:pt x="157284" y="274104"/>
                      <a:pt x="172343" y="272222"/>
                      <a:pt x="163559" y="258418"/>
                    </a:cubicBezTo>
                    <a:cubicBezTo>
                      <a:pt x="156657" y="247124"/>
                      <a:pt x="154147" y="230183"/>
                      <a:pt x="134069" y="233320"/>
                    </a:cubicBezTo>
                    <a:cubicBezTo>
                      <a:pt x="117755" y="235830"/>
                      <a:pt x="101442" y="238967"/>
                      <a:pt x="83873" y="235830"/>
                    </a:cubicBezTo>
                    <a:cubicBezTo>
                      <a:pt x="8579" y="220771"/>
                      <a:pt x="-20283" y="162418"/>
                      <a:pt x="14854" y="94654"/>
                    </a:cubicBezTo>
                    <a:cubicBezTo>
                      <a:pt x="47481" y="31282"/>
                      <a:pt x="128422" y="-10757"/>
                      <a:pt x="193049" y="2419"/>
                    </a:cubicBezTo>
                    <a:cubicBezTo>
                      <a:pt x="260813" y="16223"/>
                      <a:pt x="290303" y="77085"/>
                      <a:pt x="258303" y="138575"/>
                    </a:cubicBezTo>
                    <a:cubicBezTo>
                      <a:pt x="252029" y="150497"/>
                      <a:pt x="245754" y="163046"/>
                      <a:pt x="236343" y="171830"/>
                    </a:cubicBezTo>
                    <a:cubicBezTo>
                      <a:pt x="220029" y="186261"/>
                      <a:pt x="231323" y="196928"/>
                      <a:pt x="238225" y="208849"/>
                    </a:cubicBezTo>
                    <a:cubicBezTo>
                      <a:pt x="247637" y="225791"/>
                      <a:pt x="258931" y="213869"/>
                      <a:pt x="267088" y="208222"/>
                    </a:cubicBezTo>
                    <a:cubicBezTo>
                      <a:pt x="288421" y="191908"/>
                      <a:pt x="309754" y="193791"/>
                      <a:pt x="334852" y="198810"/>
                    </a:cubicBezTo>
                    <a:cubicBezTo>
                      <a:pt x="420185" y="215751"/>
                      <a:pt x="503635" y="240849"/>
                      <a:pt x="588341" y="262182"/>
                    </a:cubicBezTo>
                    <a:cubicBezTo>
                      <a:pt x="600262" y="287908"/>
                      <a:pt x="612184" y="313633"/>
                      <a:pt x="624105" y="339986"/>
                    </a:cubicBezTo>
                    <a:cubicBezTo>
                      <a:pt x="614694" y="348143"/>
                      <a:pt x="605282" y="341241"/>
                      <a:pt x="596498" y="338731"/>
                    </a:cubicBezTo>
                    <a:cubicBezTo>
                      <a:pt x="529361" y="321163"/>
                      <a:pt x="460969" y="306731"/>
                      <a:pt x="393205" y="292300"/>
                    </a:cubicBezTo>
                    <a:cubicBezTo>
                      <a:pt x="384420" y="290418"/>
                      <a:pt x="376264" y="287280"/>
                      <a:pt x="366852" y="289163"/>
                    </a:cubicBezTo>
                    <a:cubicBezTo>
                      <a:pt x="361832" y="296065"/>
                      <a:pt x="368107" y="300457"/>
                      <a:pt x="371244" y="305476"/>
                    </a:cubicBezTo>
                    <a:cubicBezTo>
                      <a:pt x="427087" y="411515"/>
                      <a:pt x="491714" y="511279"/>
                      <a:pt x="566380" y="604769"/>
                    </a:cubicBezTo>
                    <a:cubicBezTo>
                      <a:pt x="614066" y="664376"/>
                      <a:pt x="656733" y="728376"/>
                      <a:pt x="701909" y="790493"/>
                    </a:cubicBezTo>
                    <a:cubicBezTo>
                      <a:pt x="705674" y="795513"/>
                      <a:pt x="709438" y="800532"/>
                      <a:pt x="710693" y="806807"/>
                    </a:cubicBezTo>
                    <a:cubicBezTo>
                      <a:pt x="695007" y="835042"/>
                      <a:pt x="666144" y="841316"/>
                      <a:pt x="639164" y="851356"/>
                    </a:cubicBezTo>
                    <a:cubicBezTo>
                      <a:pt x="606537" y="820611"/>
                      <a:pt x="580811" y="784219"/>
                      <a:pt x="550694" y="751591"/>
                    </a:cubicBezTo>
                    <a:cubicBezTo>
                      <a:pt x="509282" y="705788"/>
                      <a:pt x="465989" y="660612"/>
                      <a:pt x="427087" y="613553"/>
                    </a:cubicBezTo>
                    <a:cubicBezTo>
                      <a:pt x="432106" y="617945"/>
                      <a:pt x="435244" y="624220"/>
                      <a:pt x="437753" y="631122"/>
                    </a:cubicBezTo>
                    <a:cubicBezTo>
                      <a:pt x="470381" y="715827"/>
                      <a:pt x="504263" y="799905"/>
                      <a:pt x="540027" y="883355"/>
                    </a:cubicBezTo>
                    <a:cubicBezTo>
                      <a:pt x="543164" y="891512"/>
                      <a:pt x="548184" y="899669"/>
                      <a:pt x="545047" y="909081"/>
                    </a:cubicBezTo>
                    <a:cubicBezTo>
                      <a:pt x="525596" y="928532"/>
                      <a:pt x="506773" y="949865"/>
                      <a:pt x="476655" y="952375"/>
                    </a:cubicBezTo>
                    <a:cubicBezTo>
                      <a:pt x="467871" y="944218"/>
                      <a:pt x="462224" y="934179"/>
                      <a:pt x="457204" y="923512"/>
                    </a:cubicBezTo>
                    <a:cubicBezTo>
                      <a:pt x="408891" y="827513"/>
                      <a:pt x="358067" y="732141"/>
                      <a:pt x="314146" y="633631"/>
                    </a:cubicBezTo>
                    <a:cubicBezTo>
                      <a:pt x="282774" y="563985"/>
                      <a:pt x="235715" y="504377"/>
                      <a:pt x="195559" y="440378"/>
                    </a:cubicBezTo>
                    <a:cubicBezTo>
                      <a:pt x="188029" y="428456"/>
                      <a:pt x="181127" y="416534"/>
                      <a:pt x="171088" y="405868"/>
                    </a:cubicBezTo>
                    <a:cubicBezTo>
                      <a:pt x="161049" y="412770"/>
                      <a:pt x="161049" y="422809"/>
                      <a:pt x="158539" y="430966"/>
                    </a:cubicBezTo>
                    <a:cubicBezTo>
                      <a:pt x="132186" y="507514"/>
                      <a:pt x="108971" y="585318"/>
                      <a:pt x="87010" y="663121"/>
                    </a:cubicBezTo>
                    <a:cubicBezTo>
                      <a:pt x="83873" y="672533"/>
                      <a:pt x="85755" y="685709"/>
                      <a:pt x="71324" y="688219"/>
                    </a:cubicBezTo>
                    <a:close/>
                  </a:path>
                </a:pathLst>
              </a:custGeom>
              <a:grpFill/>
              <a:ln w="6274" cap="flat">
                <a:noFill/>
                <a:prstDash val="solid"/>
                <a:miter/>
              </a:ln>
            </p:spPr>
            <p:txBody>
              <a:bodyPr rtlCol="0" anchor="ctr"/>
              <a:lstStyle/>
              <a:p>
                <a:endParaRPr lang="en-US"/>
              </a:p>
            </p:txBody>
          </p:sp>
          <p:sp>
            <p:nvSpPr>
              <p:cNvPr id="28" name="Freeform: Shape 39">
                <a:extLst>
                  <a:ext uri="{FF2B5EF4-FFF2-40B4-BE49-F238E27FC236}">
                    <a16:creationId xmlns:a16="http://schemas.microsoft.com/office/drawing/2014/main" id="{A447703F-7AF4-4BA2-8DE0-563ACF620127}"/>
                  </a:ext>
                </a:extLst>
              </p:cNvPr>
              <p:cNvSpPr/>
              <p:nvPr/>
            </p:nvSpPr>
            <p:spPr>
              <a:xfrm>
                <a:off x="7271209" y="5435577"/>
                <a:ext cx="709016" cy="947446"/>
              </a:xfrm>
              <a:custGeom>
                <a:avLst/>
                <a:gdLst>
                  <a:gd name="connsiteX0" fmla="*/ 638741 w 709015"/>
                  <a:gd name="connsiteY0" fmla="*/ 264156 h 947445"/>
                  <a:gd name="connsiteX1" fmla="*/ 688937 w 709015"/>
                  <a:gd name="connsiteY1" fmla="*/ 331920 h 947445"/>
                  <a:gd name="connsiteX2" fmla="*/ 602350 w 709015"/>
                  <a:gd name="connsiteY2" fmla="*/ 634350 h 947445"/>
                  <a:gd name="connsiteX3" fmla="*/ 559056 w 709015"/>
                  <a:gd name="connsiteY3" fmla="*/ 671996 h 947445"/>
                  <a:gd name="connsiteX4" fmla="*/ 545879 w 709015"/>
                  <a:gd name="connsiteY4" fmla="*/ 693329 h 947445"/>
                  <a:gd name="connsiteX5" fmla="*/ 575369 w 709015"/>
                  <a:gd name="connsiteY5" fmla="*/ 718427 h 947445"/>
                  <a:gd name="connsiteX6" fmla="*/ 625565 w 709015"/>
                  <a:gd name="connsiteY6" fmla="*/ 715918 h 947445"/>
                  <a:gd name="connsiteX7" fmla="*/ 694584 w 709015"/>
                  <a:gd name="connsiteY7" fmla="*/ 857093 h 947445"/>
                  <a:gd name="connsiteX8" fmla="*/ 516389 w 709015"/>
                  <a:gd name="connsiteY8" fmla="*/ 949328 h 947445"/>
                  <a:gd name="connsiteX9" fmla="*/ 448625 w 709015"/>
                  <a:gd name="connsiteY9" fmla="*/ 817564 h 947445"/>
                  <a:gd name="connsiteX10" fmla="*/ 471841 w 709015"/>
                  <a:gd name="connsiteY10" fmla="*/ 781800 h 947445"/>
                  <a:gd name="connsiteX11" fmla="*/ 471841 w 709015"/>
                  <a:gd name="connsiteY11" fmla="*/ 742898 h 947445"/>
                  <a:gd name="connsiteX12" fmla="*/ 441095 w 709015"/>
                  <a:gd name="connsiteY12" fmla="*/ 745407 h 947445"/>
                  <a:gd name="connsiteX13" fmla="*/ 378351 w 709015"/>
                  <a:gd name="connsiteY13" fmla="*/ 754192 h 947445"/>
                  <a:gd name="connsiteX14" fmla="*/ 122352 w 709015"/>
                  <a:gd name="connsiteY14" fmla="*/ 690192 h 947445"/>
                  <a:gd name="connsiteX15" fmla="*/ 86588 w 709015"/>
                  <a:gd name="connsiteY15" fmla="*/ 612389 h 947445"/>
                  <a:gd name="connsiteX16" fmla="*/ 114196 w 709015"/>
                  <a:gd name="connsiteY16" fmla="*/ 613644 h 947445"/>
                  <a:gd name="connsiteX17" fmla="*/ 317489 w 709015"/>
                  <a:gd name="connsiteY17" fmla="*/ 660075 h 947445"/>
                  <a:gd name="connsiteX18" fmla="*/ 343841 w 709015"/>
                  <a:gd name="connsiteY18" fmla="*/ 663212 h 947445"/>
                  <a:gd name="connsiteX19" fmla="*/ 339449 w 709015"/>
                  <a:gd name="connsiteY19" fmla="*/ 646899 h 947445"/>
                  <a:gd name="connsiteX20" fmla="*/ 144313 w 709015"/>
                  <a:gd name="connsiteY20" fmla="*/ 347606 h 947445"/>
                  <a:gd name="connsiteX21" fmla="*/ 8784 w 709015"/>
                  <a:gd name="connsiteY21" fmla="*/ 161881 h 947445"/>
                  <a:gd name="connsiteX22" fmla="*/ 0 w 709015"/>
                  <a:gd name="connsiteY22" fmla="*/ 145568 h 947445"/>
                  <a:gd name="connsiteX23" fmla="*/ 71529 w 709015"/>
                  <a:gd name="connsiteY23" fmla="*/ 101019 h 947445"/>
                  <a:gd name="connsiteX24" fmla="*/ 159999 w 709015"/>
                  <a:gd name="connsiteY24" fmla="*/ 200783 h 947445"/>
                  <a:gd name="connsiteX25" fmla="*/ 282979 w 709015"/>
                  <a:gd name="connsiteY25" fmla="*/ 338194 h 947445"/>
                  <a:gd name="connsiteX26" fmla="*/ 272312 w 709015"/>
                  <a:gd name="connsiteY26" fmla="*/ 319371 h 947445"/>
                  <a:gd name="connsiteX27" fmla="*/ 173176 w 709015"/>
                  <a:gd name="connsiteY27" fmla="*/ 74039 h 947445"/>
                  <a:gd name="connsiteX28" fmla="*/ 166274 w 709015"/>
                  <a:gd name="connsiteY28" fmla="*/ 43294 h 947445"/>
                  <a:gd name="connsiteX29" fmla="*/ 234665 w 709015"/>
                  <a:gd name="connsiteY29" fmla="*/ 0 h 947445"/>
                  <a:gd name="connsiteX30" fmla="*/ 269802 w 709015"/>
                  <a:gd name="connsiteY30" fmla="*/ 59608 h 947445"/>
                  <a:gd name="connsiteX31" fmla="*/ 398429 w 709015"/>
                  <a:gd name="connsiteY31" fmla="*/ 321253 h 947445"/>
                  <a:gd name="connsiteX32" fmla="*/ 535840 w 709015"/>
                  <a:gd name="connsiteY32" fmla="*/ 540860 h 947445"/>
                  <a:gd name="connsiteX33" fmla="*/ 543370 w 709015"/>
                  <a:gd name="connsiteY33" fmla="*/ 544624 h 947445"/>
                  <a:gd name="connsiteX34" fmla="*/ 553409 w 709015"/>
                  <a:gd name="connsiteY34" fmla="*/ 522036 h 947445"/>
                  <a:gd name="connsiteX35" fmla="*/ 624938 w 709015"/>
                  <a:gd name="connsiteY35" fmla="*/ 289881 h 947445"/>
                  <a:gd name="connsiteX36" fmla="*/ 638741 w 709015"/>
                  <a:gd name="connsiteY36" fmla="*/ 264156 h 94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09015" h="947445">
                    <a:moveTo>
                      <a:pt x="638741" y="264156"/>
                    </a:moveTo>
                    <a:cubicBezTo>
                      <a:pt x="655683" y="286744"/>
                      <a:pt x="671996" y="309332"/>
                      <a:pt x="688937" y="331920"/>
                    </a:cubicBezTo>
                    <a:cubicBezTo>
                      <a:pt x="666977" y="434821"/>
                      <a:pt x="635604" y="534585"/>
                      <a:pt x="602350" y="634350"/>
                    </a:cubicBezTo>
                    <a:cubicBezTo>
                      <a:pt x="594820" y="655683"/>
                      <a:pt x="573487" y="658820"/>
                      <a:pt x="559056" y="671996"/>
                    </a:cubicBezTo>
                    <a:cubicBezTo>
                      <a:pt x="552781" y="677643"/>
                      <a:pt x="537723" y="679525"/>
                      <a:pt x="545879" y="693329"/>
                    </a:cubicBezTo>
                    <a:cubicBezTo>
                      <a:pt x="552781" y="704623"/>
                      <a:pt x="555291" y="721565"/>
                      <a:pt x="575369" y="718427"/>
                    </a:cubicBezTo>
                    <a:cubicBezTo>
                      <a:pt x="591683" y="715918"/>
                      <a:pt x="607997" y="712780"/>
                      <a:pt x="625565" y="715918"/>
                    </a:cubicBezTo>
                    <a:cubicBezTo>
                      <a:pt x="700859" y="730976"/>
                      <a:pt x="729721" y="789329"/>
                      <a:pt x="694584" y="857093"/>
                    </a:cubicBezTo>
                    <a:cubicBezTo>
                      <a:pt x="661957" y="920465"/>
                      <a:pt x="580389" y="962504"/>
                      <a:pt x="516389" y="949328"/>
                    </a:cubicBezTo>
                    <a:cubicBezTo>
                      <a:pt x="450507" y="936152"/>
                      <a:pt x="421017" y="878426"/>
                      <a:pt x="448625" y="817564"/>
                    </a:cubicBezTo>
                    <a:cubicBezTo>
                      <a:pt x="454272" y="805015"/>
                      <a:pt x="461802" y="791211"/>
                      <a:pt x="471841" y="781800"/>
                    </a:cubicBezTo>
                    <a:cubicBezTo>
                      <a:pt x="487527" y="767368"/>
                      <a:pt x="480625" y="756074"/>
                      <a:pt x="471841" y="742898"/>
                    </a:cubicBezTo>
                    <a:cubicBezTo>
                      <a:pt x="459919" y="724702"/>
                      <a:pt x="449253" y="739133"/>
                      <a:pt x="441095" y="745407"/>
                    </a:cubicBezTo>
                    <a:cubicBezTo>
                      <a:pt x="421017" y="759839"/>
                      <a:pt x="400939" y="758584"/>
                      <a:pt x="378351" y="754192"/>
                    </a:cubicBezTo>
                    <a:cubicBezTo>
                      <a:pt x="291763" y="736623"/>
                      <a:pt x="207685" y="711526"/>
                      <a:pt x="122352" y="690192"/>
                    </a:cubicBezTo>
                    <a:cubicBezTo>
                      <a:pt x="110431" y="664467"/>
                      <a:pt x="98509" y="638741"/>
                      <a:pt x="86588" y="612389"/>
                    </a:cubicBezTo>
                    <a:cubicBezTo>
                      <a:pt x="95999" y="604232"/>
                      <a:pt x="105411" y="611134"/>
                      <a:pt x="114196" y="613644"/>
                    </a:cubicBezTo>
                    <a:cubicBezTo>
                      <a:pt x="181960" y="630585"/>
                      <a:pt x="249097" y="646899"/>
                      <a:pt x="317489" y="660075"/>
                    </a:cubicBezTo>
                    <a:cubicBezTo>
                      <a:pt x="326273" y="661957"/>
                      <a:pt x="334429" y="665094"/>
                      <a:pt x="343841" y="663212"/>
                    </a:cubicBezTo>
                    <a:cubicBezTo>
                      <a:pt x="348861" y="656310"/>
                      <a:pt x="341959" y="651918"/>
                      <a:pt x="339449" y="646899"/>
                    </a:cubicBezTo>
                    <a:cubicBezTo>
                      <a:pt x="283606" y="541487"/>
                      <a:pt x="218979" y="441095"/>
                      <a:pt x="144313" y="347606"/>
                    </a:cubicBezTo>
                    <a:cubicBezTo>
                      <a:pt x="96627" y="287999"/>
                      <a:pt x="53961" y="223999"/>
                      <a:pt x="8784" y="161881"/>
                    </a:cubicBezTo>
                    <a:cubicBezTo>
                      <a:pt x="5020" y="156862"/>
                      <a:pt x="1255" y="151842"/>
                      <a:pt x="0" y="145568"/>
                    </a:cubicBezTo>
                    <a:cubicBezTo>
                      <a:pt x="15686" y="117333"/>
                      <a:pt x="44549" y="111058"/>
                      <a:pt x="71529" y="101019"/>
                    </a:cubicBezTo>
                    <a:cubicBezTo>
                      <a:pt x="104157" y="131764"/>
                      <a:pt x="129882" y="167529"/>
                      <a:pt x="159999" y="200783"/>
                    </a:cubicBezTo>
                    <a:cubicBezTo>
                      <a:pt x="201411" y="247214"/>
                      <a:pt x="245332" y="291136"/>
                      <a:pt x="282979" y="338194"/>
                    </a:cubicBezTo>
                    <a:cubicBezTo>
                      <a:pt x="277959" y="333802"/>
                      <a:pt x="274822" y="326273"/>
                      <a:pt x="272312" y="319371"/>
                    </a:cubicBezTo>
                    <a:cubicBezTo>
                      <a:pt x="240312" y="237175"/>
                      <a:pt x="207685" y="154980"/>
                      <a:pt x="173176" y="74039"/>
                    </a:cubicBezTo>
                    <a:cubicBezTo>
                      <a:pt x="168784" y="64627"/>
                      <a:pt x="163136" y="55215"/>
                      <a:pt x="166274" y="43294"/>
                    </a:cubicBezTo>
                    <a:cubicBezTo>
                      <a:pt x="185725" y="23843"/>
                      <a:pt x="204548" y="2510"/>
                      <a:pt x="234665" y="0"/>
                    </a:cubicBezTo>
                    <a:cubicBezTo>
                      <a:pt x="249097" y="18196"/>
                      <a:pt x="259763" y="38902"/>
                      <a:pt x="269802" y="59608"/>
                    </a:cubicBezTo>
                    <a:cubicBezTo>
                      <a:pt x="312469" y="146823"/>
                      <a:pt x="358273" y="232156"/>
                      <a:pt x="398429" y="321253"/>
                    </a:cubicBezTo>
                    <a:cubicBezTo>
                      <a:pt x="434194" y="400939"/>
                      <a:pt x="488782" y="468076"/>
                      <a:pt x="535840" y="540860"/>
                    </a:cubicBezTo>
                    <a:cubicBezTo>
                      <a:pt x="537095" y="543370"/>
                      <a:pt x="538977" y="545252"/>
                      <a:pt x="543370" y="544624"/>
                    </a:cubicBezTo>
                    <a:cubicBezTo>
                      <a:pt x="550271" y="539605"/>
                      <a:pt x="550899" y="529566"/>
                      <a:pt x="553409" y="522036"/>
                    </a:cubicBezTo>
                    <a:cubicBezTo>
                      <a:pt x="579762" y="445488"/>
                      <a:pt x="602977" y="367684"/>
                      <a:pt x="624938" y="289881"/>
                    </a:cubicBezTo>
                    <a:cubicBezTo>
                      <a:pt x="626192" y="279214"/>
                      <a:pt x="624310" y="266665"/>
                      <a:pt x="638741" y="264156"/>
                    </a:cubicBezTo>
                    <a:close/>
                  </a:path>
                </a:pathLst>
              </a:custGeom>
              <a:grpFill/>
              <a:ln w="6274" cap="flat">
                <a:noFill/>
                <a:prstDash val="solid"/>
                <a:miter/>
              </a:ln>
            </p:spPr>
            <p:txBody>
              <a:bodyPr rtlCol="0" anchor="ctr"/>
              <a:lstStyle/>
              <a:p>
                <a:endParaRPr lang="en-US"/>
              </a:p>
            </p:txBody>
          </p:sp>
          <p:sp>
            <p:nvSpPr>
              <p:cNvPr id="29" name="Freeform: Shape 40">
                <a:extLst>
                  <a:ext uri="{FF2B5EF4-FFF2-40B4-BE49-F238E27FC236}">
                    <a16:creationId xmlns:a16="http://schemas.microsoft.com/office/drawing/2014/main" id="{A2A69D64-EEB6-4E19-911D-CD2E225D89AA}"/>
                  </a:ext>
                </a:extLst>
              </p:cNvPr>
              <p:cNvSpPr/>
              <p:nvPr/>
            </p:nvSpPr>
            <p:spPr>
              <a:xfrm>
                <a:off x="2673677" y="2762651"/>
                <a:ext cx="1003916" cy="671369"/>
              </a:xfrm>
              <a:custGeom>
                <a:avLst/>
                <a:gdLst>
                  <a:gd name="connsiteX0" fmla="*/ 503438 w 1003915"/>
                  <a:gd name="connsiteY0" fmla="*/ 0 h 671368"/>
                  <a:gd name="connsiteX1" fmla="*/ 586888 w 1003915"/>
                  <a:gd name="connsiteY1" fmla="*/ 16941 h 671368"/>
                  <a:gd name="connsiteX2" fmla="*/ 566810 w 1003915"/>
                  <a:gd name="connsiteY2" fmla="*/ 41412 h 671368"/>
                  <a:gd name="connsiteX3" fmla="*/ 392380 w 1003915"/>
                  <a:gd name="connsiteY3" fmla="*/ 178823 h 671368"/>
                  <a:gd name="connsiteX4" fmla="*/ 386105 w 1003915"/>
                  <a:gd name="connsiteY4" fmla="*/ 189489 h 671368"/>
                  <a:gd name="connsiteX5" fmla="*/ 444458 w 1003915"/>
                  <a:gd name="connsiteY5" fmla="*/ 200783 h 671368"/>
                  <a:gd name="connsiteX6" fmla="*/ 824691 w 1003915"/>
                  <a:gd name="connsiteY6" fmla="*/ 229646 h 671368"/>
                  <a:gd name="connsiteX7" fmla="*/ 984690 w 1003915"/>
                  <a:gd name="connsiteY7" fmla="*/ 239685 h 671368"/>
                  <a:gd name="connsiteX8" fmla="*/ 1007278 w 1003915"/>
                  <a:gd name="connsiteY8" fmla="*/ 246587 h 671368"/>
                  <a:gd name="connsiteX9" fmla="*/ 996611 w 1003915"/>
                  <a:gd name="connsiteY9" fmla="*/ 323135 h 671368"/>
                  <a:gd name="connsiteX10" fmla="*/ 974023 w 1003915"/>
                  <a:gd name="connsiteY10" fmla="*/ 329410 h 671368"/>
                  <a:gd name="connsiteX11" fmla="*/ 702339 w 1003915"/>
                  <a:gd name="connsiteY11" fmla="*/ 344469 h 671368"/>
                  <a:gd name="connsiteX12" fmla="*/ 678496 w 1003915"/>
                  <a:gd name="connsiteY12" fmla="*/ 341959 h 671368"/>
                  <a:gd name="connsiteX13" fmla="*/ 675358 w 1003915"/>
                  <a:gd name="connsiteY13" fmla="*/ 344469 h 671368"/>
                  <a:gd name="connsiteX14" fmla="*/ 676613 w 1003915"/>
                  <a:gd name="connsiteY14" fmla="*/ 343841 h 671368"/>
                  <a:gd name="connsiteX15" fmla="*/ 746260 w 1003915"/>
                  <a:gd name="connsiteY15" fmla="*/ 358900 h 671368"/>
                  <a:gd name="connsiteX16" fmla="*/ 953318 w 1003915"/>
                  <a:gd name="connsiteY16" fmla="*/ 420390 h 671368"/>
                  <a:gd name="connsiteX17" fmla="*/ 981553 w 1003915"/>
                  <a:gd name="connsiteY17" fmla="*/ 434194 h 671368"/>
                  <a:gd name="connsiteX18" fmla="*/ 977161 w 1003915"/>
                  <a:gd name="connsiteY18" fmla="*/ 507605 h 671368"/>
                  <a:gd name="connsiteX19" fmla="*/ 937004 w 1003915"/>
                  <a:gd name="connsiteY19" fmla="*/ 511997 h 671368"/>
                  <a:gd name="connsiteX20" fmla="*/ 608221 w 1003915"/>
                  <a:gd name="connsiteY20" fmla="*/ 441096 h 671368"/>
                  <a:gd name="connsiteX21" fmla="*/ 441320 w 1003915"/>
                  <a:gd name="connsiteY21" fmla="*/ 420390 h 671368"/>
                  <a:gd name="connsiteX22" fmla="*/ 350968 w 1003915"/>
                  <a:gd name="connsiteY22" fmla="*/ 412861 h 671368"/>
                  <a:gd name="connsiteX23" fmla="*/ 432536 w 1003915"/>
                  <a:gd name="connsiteY23" fmla="*/ 537723 h 671368"/>
                  <a:gd name="connsiteX24" fmla="*/ 503438 w 1003915"/>
                  <a:gd name="connsiteY24" fmla="*/ 638114 h 671368"/>
                  <a:gd name="connsiteX25" fmla="*/ 509085 w 1003915"/>
                  <a:gd name="connsiteY25" fmla="*/ 668232 h 671368"/>
                  <a:gd name="connsiteX26" fmla="*/ 427517 w 1003915"/>
                  <a:gd name="connsiteY26" fmla="*/ 664467 h 671368"/>
                  <a:gd name="connsiteX27" fmla="*/ 248694 w 1003915"/>
                  <a:gd name="connsiteY27" fmla="*/ 410978 h 671368"/>
                  <a:gd name="connsiteX28" fmla="*/ 243675 w 1003915"/>
                  <a:gd name="connsiteY28" fmla="*/ 362665 h 671368"/>
                  <a:gd name="connsiteX29" fmla="*/ 217949 w 1003915"/>
                  <a:gd name="connsiteY29" fmla="*/ 323135 h 671368"/>
                  <a:gd name="connsiteX30" fmla="*/ 194734 w 1003915"/>
                  <a:gd name="connsiteY30" fmla="*/ 339449 h 671368"/>
                  <a:gd name="connsiteX31" fmla="*/ 124460 w 1003915"/>
                  <a:gd name="connsiteY31" fmla="*/ 400939 h 671368"/>
                  <a:gd name="connsiteX32" fmla="*/ 10264 w 1003915"/>
                  <a:gd name="connsiteY32" fmla="*/ 330037 h 671368"/>
                  <a:gd name="connsiteX33" fmla="*/ 46029 w 1003915"/>
                  <a:gd name="connsiteY33" fmla="*/ 149960 h 671368"/>
                  <a:gd name="connsiteX34" fmla="*/ 189714 w 1003915"/>
                  <a:gd name="connsiteY34" fmla="*/ 159999 h 671368"/>
                  <a:gd name="connsiteX35" fmla="*/ 212302 w 1003915"/>
                  <a:gd name="connsiteY35" fmla="*/ 213332 h 671368"/>
                  <a:gd name="connsiteX36" fmla="*/ 245557 w 1003915"/>
                  <a:gd name="connsiteY36" fmla="*/ 237175 h 671368"/>
                  <a:gd name="connsiteX37" fmla="*/ 260616 w 1003915"/>
                  <a:gd name="connsiteY37" fmla="*/ 212077 h 671368"/>
                  <a:gd name="connsiteX38" fmla="*/ 290106 w 1003915"/>
                  <a:gd name="connsiteY38" fmla="*/ 159372 h 671368"/>
                  <a:gd name="connsiteX39" fmla="*/ 503438 w 1003915"/>
                  <a:gd name="connsiteY39" fmla="*/ 0 h 67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03915" h="671368">
                    <a:moveTo>
                      <a:pt x="503438" y="0"/>
                    </a:moveTo>
                    <a:cubicBezTo>
                      <a:pt x="531045" y="5647"/>
                      <a:pt x="559281" y="11294"/>
                      <a:pt x="586888" y="16941"/>
                    </a:cubicBezTo>
                    <a:cubicBezTo>
                      <a:pt x="588143" y="32000"/>
                      <a:pt x="575594" y="35137"/>
                      <a:pt x="566810" y="41412"/>
                    </a:cubicBezTo>
                    <a:cubicBezTo>
                      <a:pt x="507202" y="85333"/>
                      <a:pt x="450105" y="132391"/>
                      <a:pt x="392380" y="178823"/>
                    </a:cubicBezTo>
                    <a:cubicBezTo>
                      <a:pt x="389870" y="180705"/>
                      <a:pt x="386733" y="183215"/>
                      <a:pt x="386105" y="189489"/>
                    </a:cubicBezTo>
                    <a:cubicBezTo>
                      <a:pt x="404301" y="196391"/>
                      <a:pt x="425007" y="197019"/>
                      <a:pt x="444458" y="200783"/>
                    </a:cubicBezTo>
                    <a:cubicBezTo>
                      <a:pt x="569947" y="224626"/>
                      <a:pt x="697319" y="225881"/>
                      <a:pt x="824691" y="229646"/>
                    </a:cubicBezTo>
                    <a:cubicBezTo>
                      <a:pt x="878024" y="230901"/>
                      <a:pt x="931357" y="231528"/>
                      <a:pt x="984690" y="239685"/>
                    </a:cubicBezTo>
                    <a:cubicBezTo>
                      <a:pt x="992847" y="240940"/>
                      <a:pt x="1001004" y="240940"/>
                      <a:pt x="1007278" y="246587"/>
                    </a:cubicBezTo>
                    <a:cubicBezTo>
                      <a:pt x="1012298" y="272940"/>
                      <a:pt x="1005396" y="298038"/>
                      <a:pt x="996611" y="323135"/>
                    </a:cubicBezTo>
                    <a:cubicBezTo>
                      <a:pt x="990337" y="328783"/>
                      <a:pt x="982180" y="329410"/>
                      <a:pt x="974023" y="329410"/>
                    </a:cubicBezTo>
                    <a:cubicBezTo>
                      <a:pt x="883043" y="330037"/>
                      <a:pt x="792691" y="338822"/>
                      <a:pt x="702339" y="344469"/>
                    </a:cubicBezTo>
                    <a:cubicBezTo>
                      <a:pt x="693554" y="345096"/>
                      <a:pt x="684770" y="343214"/>
                      <a:pt x="678496" y="341959"/>
                    </a:cubicBezTo>
                    <a:cubicBezTo>
                      <a:pt x="672849" y="341332"/>
                      <a:pt x="675358" y="347606"/>
                      <a:pt x="675358" y="344469"/>
                    </a:cubicBezTo>
                    <a:cubicBezTo>
                      <a:pt x="675358" y="343841"/>
                      <a:pt x="675986" y="343841"/>
                      <a:pt x="676613" y="343841"/>
                    </a:cubicBezTo>
                    <a:cubicBezTo>
                      <a:pt x="701084" y="342586"/>
                      <a:pt x="723672" y="351998"/>
                      <a:pt x="746260" y="358900"/>
                    </a:cubicBezTo>
                    <a:cubicBezTo>
                      <a:pt x="815279" y="380233"/>
                      <a:pt x="883671" y="402194"/>
                      <a:pt x="953318" y="420390"/>
                    </a:cubicBezTo>
                    <a:cubicBezTo>
                      <a:pt x="963357" y="422900"/>
                      <a:pt x="974023" y="425409"/>
                      <a:pt x="981553" y="434194"/>
                    </a:cubicBezTo>
                    <a:cubicBezTo>
                      <a:pt x="991592" y="459292"/>
                      <a:pt x="984062" y="483762"/>
                      <a:pt x="977161" y="507605"/>
                    </a:cubicBezTo>
                    <a:cubicBezTo>
                      <a:pt x="965239" y="520781"/>
                      <a:pt x="950808" y="514507"/>
                      <a:pt x="937004" y="511997"/>
                    </a:cubicBezTo>
                    <a:cubicBezTo>
                      <a:pt x="826573" y="491919"/>
                      <a:pt x="717397" y="466821"/>
                      <a:pt x="608221" y="441096"/>
                    </a:cubicBezTo>
                    <a:cubicBezTo>
                      <a:pt x="553006" y="427919"/>
                      <a:pt x="497163" y="424782"/>
                      <a:pt x="441320" y="420390"/>
                    </a:cubicBezTo>
                    <a:cubicBezTo>
                      <a:pt x="411830" y="418508"/>
                      <a:pt x="382968" y="413488"/>
                      <a:pt x="350968" y="412861"/>
                    </a:cubicBezTo>
                    <a:cubicBezTo>
                      <a:pt x="375438" y="456154"/>
                      <a:pt x="404301" y="496938"/>
                      <a:pt x="432536" y="537723"/>
                    </a:cubicBezTo>
                    <a:cubicBezTo>
                      <a:pt x="455752" y="571605"/>
                      <a:pt x="479595" y="604859"/>
                      <a:pt x="503438" y="638114"/>
                    </a:cubicBezTo>
                    <a:cubicBezTo>
                      <a:pt x="509085" y="646271"/>
                      <a:pt x="521006" y="655683"/>
                      <a:pt x="509085" y="668232"/>
                    </a:cubicBezTo>
                    <a:cubicBezTo>
                      <a:pt x="481477" y="673251"/>
                      <a:pt x="453869" y="678271"/>
                      <a:pt x="427517" y="664467"/>
                    </a:cubicBezTo>
                    <a:cubicBezTo>
                      <a:pt x="364772" y="582271"/>
                      <a:pt x="303909" y="498821"/>
                      <a:pt x="248694" y="410978"/>
                    </a:cubicBezTo>
                    <a:cubicBezTo>
                      <a:pt x="238028" y="394037"/>
                      <a:pt x="240537" y="379606"/>
                      <a:pt x="243675" y="362665"/>
                    </a:cubicBezTo>
                    <a:cubicBezTo>
                      <a:pt x="247439" y="342586"/>
                      <a:pt x="249322" y="324390"/>
                      <a:pt x="217949" y="323135"/>
                    </a:cubicBezTo>
                    <a:cubicBezTo>
                      <a:pt x="202890" y="322508"/>
                      <a:pt x="199753" y="330037"/>
                      <a:pt x="194734" y="339449"/>
                    </a:cubicBezTo>
                    <a:cubicBezTo>
                      <a:pt x="178420" y="367684"/>
                      <a:pt x="157714" y="392782"/>
                      <a:pt x="124460" y="400939"/>
                    </a:cubicBezTo>
                    <a:cubicBezTo>
                      <a:pt x="74891" y="414115"/>
                      <a:pt x="28460" y="385880"/>
                      <a:pt x="10264" y="330037"/>
                    </a:cubicBezTo>
                    <a:cubicBezTo>
                      <a:pt x="-11069" y="264155"/>
                      <a:pt x="852" y="202666"/>
                      <a:pt x="46029" y="149960"/>
                    </a:cubicBezTo>
                    <a:cubicBezTo>
                      <a:pt x="87440" y="101647"/>
                      <a:pt x="153322" y="107294"/>
                      <a:pt x="189714" y="159999"/>
                    </a:cubicBezTo>
                    <a:cubicBezTo>
                      <a:pt x="201008" y="176313"/>
                      <a:pt x="211675" y="194509"/>
                      <a:pt x="212302" y="213332"/>
                    </a:cubicBezTo>
                    <a:cubicBezTo>
                      <a:pt x="212930" y="239058"/>
                      <a:pt x="231126" y="235920"/>
                      <a:pt x="245557" y="237175"/>
                    </a:cubicBezTo>
                    <a:cubicBezTo>
                      <a:pt x="263125" y="238430"/>
                      <a:pt x="260616" y="221489"/>
                      <a:pt x="260616" y="212077"/>
                    </a:cubicBezTo>
                    <a:cubicBezTo>
                      <a:pt x="259361" y="186979"/>
                      <a:pt x="271910" y="173803"/>
                      <a:pt x="290106" y="159372"/>
                    </a:cubicBezTo>
                    <a:cubicBezTo>
                      <a:pt x="359752" y="105411"/>
                      <a:pt x="428144" y="48314"/>
                      <a:pt x="503438" y="0"/>
                    </a:cubicBezTo>
                    <a:close/>
                  </a:path>
                </a:pathLst>
              </a:custGeom>
              <a:grpFill/>
              <a:ln w="6274" cap="flat">
                <a:noFill/>
                <a:prstDash val="solid"/>
                <a:miter/>
              </a:ln>
            </p:spPr>
            <p:txBody>
              <a:bodyPr rtlCol="0" anchor="ctr"/>
              <a:lstStyle/>
              <a:p>
                <a:endParaRPr lang="en-US"/>
              </a:p>
            </p:txBody>
          </p:sp>
          <p:sp>
            <p:nvSpPr>
              <p:cNvPr id="30" name="Freeform: Shape 41">
                <a:extLst>
                  <a:ext uri="{FF2B5EF4-FFF2-40B4-BE49-F238E27FC236}">
                    <a16:creationId xmlns:a16="http://schemas.microsoft.com/office/drawing/2014/main" id="{87118202-E4F9-4217-8CEF-0C73788E2B14}"/>
                  </a:ext>
                </a:extLst>
              </p:cNvPr>
              <p:cNvSpPr/>
              <p:nvPr/>
            </p:nvSpPr>
            <p:spPr>
              <a:xfrm>
                <a:off x="3135321" y="4603582"/>
                <a:ext cx="947446" cy="702741"/>
              </a:xfrm>
              <a:custGeom>
                <a:avLst/>
                <a:gdLst>
                  <a:gd name="connsiteX0" fmla="*/ 688065 w 947445"/>
                  <a:gd name="connsiteY0" fmla="*/ 638741 h 702741"/>
                  <a:gd name="connsiteX1" fmla="*/ 619673 w 947445"/>
                  <a:gd name="connsiteY1" fmla="*/ 688937 h 702741"/>
                  <a:gd name="connsiteX2" fmla="*/ 319753 w 947445"/>
                  <a:gd name="connsiteY2" fmla="*/ 602977 h 702741"/>
                  <a:gd name="connsiteX3" fmla="*/ 279597 w 947445"/>
                  <a:gd name="connsiteY3" fmla="*/ 558428 h 702741"/>
                  <a:gd name="connsiteX4" fmla="*/ 258264 w 947445"/>
                  <a:gd name="connsiteY4" fmla="*/ 545879 h 702741"/>
                  <a:gd name="connsiteX5" fmla="*/ 233166 w 947445"/>
                  <a:gd name="connsiteY5" fmla="*/ 575369 h 702741"/>
                  <a:gd name="connsiteX6" fmla="*/ 234421 w 947445"/>
                  <a:gd name="connsiteY6" fmla="*/ 630585 h 702741"/>
                  <a:gd name="connsiteX7" fmla="*/ 116460 w 947445"/>
                  <a:gd name="connsiteY7" fmla="*/ 703368 h 702741"/>
                  <a:gd name="connsiteX8" fmla="*/ 2265 w 947445"/>
                  <a:gd name="connsiteY8" fmla="*/ 515762 h 702741"/>
                  <a:gd name="connsiteX9" fmla="*/ 134029 w 947445"/>
                  <a:gd name="connsiteY9" fmla="*/ 448625 h 702741"/>
                  <a:gd name="connsiteX10" fmla="*/ 169793 w 947445"/>
                  <a:gd name="connsiteY10" fmla="*/ 471841 h 702741"/>
                  <a:gd name="connsiteX11" fmla="*/ 208695 w 947445"/>
                  <a:gd name="connsiteY11" fmla="*/ 471841 h 702741"/>
                  <a:gd name="connsiteX12" fmla="*/ 206185 w 947445"/>
                  <a:gd name="connsiteY12" fmla="*/ 441095 h 702741"/>
                  <a:gd name="connsiteX13" fmla="*/ 197401 w 947445"/>
                  <a:gd name="connsiteY13" fmla="*/ 378351 h 702741"/>
                  <a:gd name="connsiteX14" fmla="*/ 261401 w 947445"/>
                  <a:gd name="connsiteY14" fmla="*/ 122352 h 702741"/>
                  <a:gd name="connsiteX15" fmla="*/ 339204 w 947445"/>
                  <a:gd name="connsiteY15" fmla="*/ 86588 h 702741"/>
                  <a:gd name="connsiteX16" fmla="*/ 337949 w 947445"/>
                  <a:gd name="connsiteY16" fmla="*/ 114196 h 702741"/>
                  <a:gd name="connsiteX17" fmla="*/ 291518 w 947445"/>
                  <a:gd name="connsiteY17" fmla="*/ 317488 h 702741"/>
                  <a:gd name="connsiteX18" fmla="*/ 287754 w 947445"/>
                  <a:gd name="connsiteY18" fmla="*/ 343214 h 702741"/>
                  <a:gd name="connsiteX19" fmla="*/ 304695 w 947445"/>
                  <a:gd name="connsiteY19" fmla="*/ 339449 h 702741"/>
                  <a:gd name="connsiteX20" fmla="*/ 603987 w 947445"/>
                  <a:gd name="connsiteY20" fmla="*/ 144313 h 702741"/>
                  <a:gd name="connsiteX21" fmla="*/ 789711 w 947445"/>
                  <a:gd name="connsiteY21" fmla="*/ 8784 h 702741"/>
                  <a:gd name="connsiteX22" fmla="*/ 806025 w 947445"/>
                  <a:gd name="connsiteY22" fmla="*/ 0 h 702741"/>
                  <a:gd name="connsiteX23" fmla="*/ 850574 w 947445"/>
                  <a:gd name="connsiteY23" fmla="*/ 71529 h 702741"/>
                  <a:gd name="connsiteX24" fmla="*/ 744535 w 947445"/>
                  <a:gd name="connsiteY24" fmla="*/ 165646 h 702741"/>
                  <a:gd name="connsiteX25" fmla="*/ 630340 w 947445"/>
                  <a:gd name="connsiteY25" fmla="*/ 270430 h 702741"/>
                  <a:gd name="connsiteX26" fmla="*/ 611516 w 947445"/>
                  <a:gd name="connsiteY26" fmla="*/ 284234 h 702741"/>
                  <a:gd name="connsiteX27" fmla="*/ 714418 w 947445"/>
                  <a:gd name="connsiteY27" fmla="*/ 240312 h 702741"/>
                  <a:gd name="connsiteX28" fmla="*/ 867515 w 947445"/>
                  <a:gd name="connsiteY28" fmla="*/ 176940 h 702741"/>
                  <a:gd name="connsiteX29" fmla="*/ 908299 w 947445"/>
                  <a:gd name="connsiteY29" fmla="*/ 165646 h 702741"/>
                  <a:gd name="connsiteX30" fmla="*/ 951593 w 947445"/>
                  <a:gd name="connsiteY30" fmla="*/ 234038 h 702741"/>
                  <a:gd name="connsiteX31" fmla="*/ 891985 w 947445"/>
                  <a:gd name="connsiteY31" fmla="*/ 269175 h 702741"/>
                  <a:gd name="connsiteX32" fmla="*/ 630340 w 947445"/>
                  <a:gd name="connsiteY32" fmla="*/ 397801 h 702741"/>
                  <a:gd name="connsiteX33" fmla="*/ 410733 w 947445"/>
                  <a:gd name="connsiteY33" fmla="*/ 535213 h 702741"/>
                  <a:gd name="connsiteX34" fmla="*/ 406969 w 947445"/>
                  <a:gd name="connsiteY34" fmla="*/ 542114 h 702741"/>
                  <a:gd name="connsiteX35" fmla="*/ 430184 w 947445"/>
                  <a:gd name="connsiteY35" fmla="*/ 552781 h 702741"/>
                  <a:gd name="connsiteX36" fmla="*/ 662340 w 947445"/>
                  <a:gd name="connsiteY36" fmla="*/ 624310 h 702741"/>
                  <a:gd name="connsiteX37" fmla="*/ 688065 w 947445"/>
                  <a:gd name="connsiteY37" fmla="*/ 638741 h 702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47445" h="702741">
                    <a:moveTo>
                      <a:pt x="688065" y="638741"/>
                    </a:moveTo>
                    <a:cubicBezTo>
                      <a:pt x="665477" y="655683"/>
                      <a:pt x="642889" y="671996"/>
                      <a:pt x="619673" y="688937"/>
                    </a:cubicBezTo>
                    <a:cubicBezTo>
                      <a:pt x="518027" y="666977"/>
                      <a:pt x="418263" y="636231"/>
                      <a:pt x="319753" y="602977"/>
                    </a:cubicBezTo>
                    <a:cubicBezTo>
                      <a:pt x="296538" y="595447"/>
                      <a:pt x="292773" y="573487"/>
                      <a:pt x="279597" y="558428"/>
                    </a:cubicBezTo>
                    <a:cubicBezTo>
                      <a:pt x="273950" y="552154"/>
                      <a:pt x="272067" y="537095"/>
                      <a:pt x="258264" y="545879"/>
                    </a:cubicBezTo>
                    <a:cubicBezTo>
                      <a:pt x="246969" y="552781"/>
                      <a:pt x="230028" y="555291"/>
                      <a:pt x="233166" y="575369"/>
                    </a:cubicBezTo>
                    <a:cubicBezTo>
                      <a:pt x="236303" y="593565"/>
                      <a:pt x="238185" y="611761"/>
                      <a:pt x="234421" y="630585"/>
                    </a:cubicBezTo>
                    <a:cubicBezTo>
                      <a:pt x="221872" y="692074"/>
                      <a:pt x="176695" y="720937"/>
                      <a:pt x="116460" y="703368"/>
                    </a:cubicBezTo>
                    <a:cubicBezTo>
                      <a:pt x="44304" y="682663"/>
                      <a:pt x="-12166" y="589173"/>
                      <a:pt x="2265" y="515762"/>
                    </a:cubicBezTo>
                    <a:cubicBezTo>
                      <a:pt x="15441" y="449880"/>
                      <a:pt x="73167" y="420390"/>
                      <a:pt x="134029" y="448625"/>
                    </a:cubicBezTo>
                    <a:cubicBezTo>
                      <a:pt x="146578" y="454272"/>
                      <a:pt x="160382" y="461801"/>
                      <a:pt x="169793" y="471841"/>
                    </a:cubicBezTo>
                    <a:cubicBezTo>
                      <a:pt x="184225" y="488154"/>
                      <a:pt x="196146" y="480625"/>
                      <a:pt x="208695" y="471841"/>
                    </a:cubicBezTo>
                    <a:cubicBezTo>
                      <a:pt x="226264" y="459919"/>
                      <a:pt x="211832" y="448625"/>
                      <a:pt x="206185" y="441095"/>
                    </a:cubicBezTo>
                    <a:cubicBezTo>
                      <a:pt x="190499" y="421017"/>
                      <a:pt x="193009" y="400939"/>
                      <a:pt x="197401" y="378351"/>
                    </a:cubicBezTo>
                    <a:cubicBezTo>
                      <a:pt x="214970" y="291763"/>
                      <a:pt x="239440" y="207685"/>
                      <a:pt x="261401" y="122352"/>
                    </a:cubicBezTo>
                    <a:cubicBezTo>
                      <a:pt x="287126" y="110431"/>
                      <a:pt x="312851" y="98509"/>
                      <a:pt x="339204" y="86588"/>
                    </a:cubicBezTo>
                    <a:cubicBezTo>
                      <a:pt x="347361" y="95999"/>
                      <a:pt x="340459" y="105411"/>
                      <a:pt x="337949" y="114196"/>
                    </a:cubicBezTo>
                    <a:cubicBezTo>
                      <a:pt x="320381" y="181332"/>
                      <a:pt x="305950" y="249724"/>
                      <a:pt x="291518" y="317488"/>
                    </a:cubicBezTo>
                    <a:cubicBezTo>
                      <a:pt x="289636" y="326273"/>
                      <a:pt x="287126" y="334429"/>
                      <a:pt x="287754" y="343214"/>
                    </a:cubicBezTo>
                    <a:cubicBezTo>
                      <a:pt x="295283" y="348861"/>
                      <a:pt x="299675" y="341959"/>
                      <a:pt x="304695" y="339449"/>
                    </a:cubicBezTo>
                    <a:cubicBezTo>
                      <a:pt x="410733" y="283606"/>
                      <a:pt x="510497" y="218979"/>
                      <a:pt x="603987" y="144313"/>
                    </a:cubicBezTo>
                    <a:cubicBezTo>
                      <a:pt x="663595" y="96627"/>
                      <a:pt x="727594" y="53960"/>
                      <a:pt x="789711" y="8784"/>
                    </a:cubicBezTo>
                    <a:cubicBezTo>
                      <a:pt x="794731" y="5020"/>
                      <a:pt x="799751" y="1255"/>
                      <a:pt x="806025" y="0"/>
                    </a:cubicBezTo>
                    <a:cubicBezTo>
                      <a:pt x="834260" y="15686"/>
                      <a:pt x="840535" y="44549"/>
                      <a:pt x="850574" y="71529"/>
                    </a:cubicBezTo>
                    <a:cubicBezTo>
                      <a:pt x="817947" y="106038"/>
                      <a:pt x="779045" y="133019"/>
                      <a:pt x="744535" y="165646"/>
                    </a:cubicBezTo>
                    <a:cubicBezTo>
                      <a:pt x="706888" y="200783"/>
                      <a:pt x="667359" y="234038"/>
                      <a:pt x="630340" y="270430"/>
                    </a:cubicBezTo>
                    <a:cubicBezTo>
                      <a:pt x="624693" y="276077"/>
                      <a:pt x="617163" y="279841"/>
                      <a:pt x="611516" y="284234"/>
                    </a:cubicBezTo>
                    <a:cubicBezTo>
                      <a:pt x="643516" y="265410"/>
                      <a:pt x="679908" y="254743"/>
                      <a:pt x="714418" y="240312"/>
                    </a:cubicBezTo>
                    <a:cubicBezTo>
                      <a:pt x="765241" y="218979"/>
                      <a:pt x="817319" y="200155"/>
                      <a:pt x="867515" y="176940"/>
                    </a:cubicBezTo>
                    <a:cubicBezTo>
                      <a:pt x="880064" y="171293"/>
                      <a:pt x="892613" y="162509"/>
                      <a:pt x="908299" y="165646"/>
                    </a:cubicBezTo>
                    <a:cubicBezTo>
                      <a:pt x="927750" y="185097"/>
                      <a:pt x="949083" y="203920"/>
                      <a:pt x="951593" y="234038"/>
                    </a:cubicBezTo>
                    <a:cubicBezTo>
                      <a:pt x="933397" y="248469"/>
                      <a:pt x="912691" y="259136"/>
                      <a:pt x="891985" y="269175"/>
                    </a:cubicBezTo>
                    <a:cubicBezTo>
                      <a:pt x="804770" y="311841"/>
                      <a:pt x="719437" y="357645"/>
                      <a:pt x="630340" y="397801"/>
                    </a:cubicBezTo>
                    <a:cubicBezTo>
                      <a:pt x="550654" y="433566"/>
                      <a:pt x="483517" y="488154"/>
                      <a:pt x="410733" y="535213"/>
                    </a:cubicBezTo>
                    <a:cubicBezTo>
                      <a:pt x="408223" y="536468"/>
                      <a:pt x="406969" y="538977"/>
                      <a:pt x="406969" y="542114"/>
                    </a:cubicBezTo>
                    <a:cubicBezTo>
                      <a:pt x="412616" y="549644"/>
                      <a:pt x="422027" y="549644"/>
                      <a:pt x="430184" y="552781"/>
                    </a:cubicBezTo>
                    <a:cubicBezTo>
                      <a:pt x="506733" y="579134"/>
                      <a:pt x="584536" y="602350"/>
                      <a:pt x="662340" y="624310"/>
                    </a:cubicBezTo>
                    <a:cubicBezTo>
                      <a:pt x="672379" y="626192"/>
                      <a:pt x="685555" y="624310"/>
                      <a:pt x="688065" y="638741"/>
                    </a:cubicBezTo>
                    <a:close/>
                  </a:path>
                </a:pathLst>
              </a:custGeom>
              <a:grpFill/>
              <a:ln w="6274" cap="flat">
                <a:noFill/>
                <a:prstDash val="solid"/>
                <a:miter/>
              </a:ln>
            </p:spPr>
            <p:txBody>
              <a:bodyPr rtlCol="0" anchor="ctr"/>
              <a:lstStyle/>
              <a:p>
                <a:endParaRPr lang="en-US"/>
              </a:p>
            </p:txBody>
          </p:sp>
          <p:sp>
            <p:nvSpPr>
              <p:cNvPr id="31" name="Freeform: Shape 42">
                <a:extLst>
                  <a:ext uri="{FF2B5EF4-FFF2-40B4-BE49-F238E27FC236}">
                    <a16:creationId xmlns:a16="http://schemas.microsoft.com/office/drawing/2014/main" id="{73391070-6F58-4108-AC6E-7B51C5DA4B47}"/>
                  </a:ext>
                </a:extLst>
              </p:cNvPr>
              <p:cNvSpPr/>
              <p:nvPr/>
            </p:nvSpPr>
            <p:spPr>
              <a:xfrm>
                <a:off x="8507469" y="3425863"/>
                <a:ext cx="1003916" cy="665094"/>
              </a:xfrm>
              <a:custGeom>
                <a:avLst/>
                <a:gdLst>
                  <a:gd name="connsiteX0" fmla="*/ 505535 w 1003915"/>
                  <a:gd name="connsiteY0" fmla="*/ 666349 h 665094"/>
                  <a:gd name="connsiteX1" fmla="*/ 422084 w 1003915"/>
                  <a:gd name="connsiteY1" fmla="*/ 649408 h 665094"/>
                  <a:gd name="connsiteX2" fmla="*/ 442162 w 1003915"/>
                  <a:gd name="connsiteY2" fmla="*/ 624310 h 665094"/>
                  <a:gd name="connsiteX3" fmla="*/ 616592 w 1003915"/>
                  <a:gd name="connsiteY3" fmla="*/ 486899 h 665094"/>
                  <a:gd name="connsiteX4" fmla="*/ 622867 w 1003915"/>
                  <a:gd name="connsiteY4" fmla="*/ 476233 h 665094"/>
                  <a:gd name="connsiteX5" fmla="*/ 564514 w 1003915"/>
                  <a:gd name="connsiteY5" fmla="*/ 464938 h 665094"/>
                  <a:gd name="connsiteX6" fmla="*/ 184281 w 1003915"/>
                  <a:gd name="connsiteY6" fmla="*/ 436076 h 665094"/>
                  <a:gd name="connsiteX7" fmla="*/ 24282 w 1003915"/>
                  <a:gd name="connsiteY7" fmla="*/ 426037 h 665094"/>
                  <a:gd name="connsiteX8" fmla="*/ 1694 w 1003915"/>
                  <a:gd name="connsiteY8" fmla="*/ 419135 h 665094"/>
                  <a:gd name="connsiteX9" fmla="*/ 12361 w 1003915"/>
                  <a:gd name="connsiteY9" fmla="*/ 342586 h 665094"/>
                  <a:gd name="connsiteX10" fmla="*/ 29929 w 1003915"/>
                  <a:gd name="connsiteY10" fmla="*/ 336312 h 665094"/>
                  <a:gd name="connsiteX11" fmla="*/ 327967 w 1003915"/>
                  <a:gd name="connsiteY11" fmla="*/ 321253 h 665094"/>
                  <a:gd name="connsiteX12" fmla="*/ 327967 w 1003915"/>
                  <a:gd name="connsiteY12" fmla="*/ 320625 h 665094"/>
                  <a:gd name="connsiteX13" fmla="*/ 326084 w 1003915"/>
                  <a:gd name="connsiteY13" fmla="*/ 321880 h 665094"/>
                  <a:gd name="connsiteX14" fmla="*/ 251418 w 1003915"/>
                  <a:gd name="connsiteY14" fmla="*/ 302430 h 665094"/>
                  <a:gd name="connsiteX15" fmla="*/ 56282 w 1003915"/>
                  <a:gd name="connsiteY15" fmla="*/ 245332 h 665094"/>
                  <a:gd name="connsiteX16" fmla="*/ 28047 w 1003915"/>
                  <a:gd name="connsiteY16" fmla="*/ 231528 h 665094"/>
                  <a:gd name="connsiteX17" fmla="*/ 32439 w 1003915"/>
                  <a:gd name="connsiteY17" fmla="*/ 158117 h 665094"/>
                  <a:gd name="connsiteX18" fmla="*/ 69459 w 1003915"/>
                  <a:gd name="connsiteY18" fmla="*/ 152470 h 665094"/>
                  <a:gd name="connsiteX19" fmla="*/ 403888 w 1003915"/>
                  <a:gd name="connsiteY19" fmla="*/ 224626 h 665094"/>
                  <a:gd name="connsiteX20" fmla="*/ 565142 w 1003915"/>
                  <a:gd name="connsiteY20" fmla="*/ 244077 h 665094"/>
                  <a:gd name="connsiteX21" fmla="*/ 656122 w 1003915"/>
                  <a:gd name="connsiteY21" fmla="*/ 248469 h 665094"/>
                  <a:gd name="connsiteX22" fmla="*/ 574554 w 1003915"/>
                  <a:gd name="connsiteY22" fmla="*/ 124862 h 665094"/>
                  <a:gd name="connsiteX23" fmla="*/ 505535 w 1003915"/>
                  <a:gd name="connsiteY23" fmla="*/ 26353 h 665094"/>
                  <a:gd name="connsiteX24" fmla="*/ 496750 w 1003915"/>
                  <a:gd name="connsiteY24" fmla="*/ 0 h 665094"/>
                  <a:gd name="connsiteX25" fmla="*/ 581456 w 1003915"/>
                  <a:gd name="connsiteY25" fmla="*/ 0 h 665094"/>
                  <a:gd name="connsiteX26" fmla="*/ 760278 w 1003915"/>
                  <a:gd name="connsiteY26" fmla="*/ 253489 h 665094"/>
                  <a:gd name="connsiteX27" fmla="*/ 765298 w 1003915"/>
                  <a:gd name="connsiteY27" fmla="*/ 301802 h 665094"/>
                  <a:gd name="connsiteX28" fmla="*/ 791023 w 1003915"/>
                  <a:gd name="connsiteY28" fmla="*/ 341332 h 665094"/>
                  <a:gd name="connsiteX29" fmla="*/ 814238 w 1003915"/>
                  <a:gd name="connsiteY29" fmla="*/ 325018 h 665094"/>
                  <a:gd name="connsiteX30" fmla="*/ 884513 w 1003915"/>
                  <a:gd name="connsiteY30" fmla="*/ 263528 h 665094"/>
                  <a:gd name="connsiteX31" fmla="*/ 998081 w 1003915"/>
                  <a:gd name="connsiteY31" fmla="*/ 331920 h 665094"/>
                  <a:gd name="connsiteX32" fmla="*/ 963571 w 1003915"/>
                  <a:gd name="connsiteY32" fmla="*/ 514507 h 665094"/>
                  <a:gd name="connsiteX33" fmla="*/ 819886 w 1003915"/>
                  <a:gd name="connsiteY33" fmla="*/ 504468 h 665094"/>
                  <a:gd name="connsiteX34" fmla="*/ 797298 w 1003915"/>
                  <a:gd name="connsiteY34" fmla="*/ 451135 h 665094"/>
                  <a:gd name="connsiteX35" fmla="*/ 764043 w 1003915"/>
                  <a:gd name="connsiteY35" fmla="*/ 427292 h 665094"/>
                  <a:gd name="connsiteX36" fmla="*/ 748984 w 1003915"/>
                  <a:gd name="connsiteY36" fmla="*/ 452389 h 665094"/>
                  <a:gd name="connsiteX37" fmla="*/ 719494 w 1003915"/>
                  <a:gd name="connsiteY37" fmla="*/ 505095 h 665094"/>
                  <a:gd name="connsiteX38" fmla="*/ 505535 w 1003915"/>
                  <a:gd name="connsiteY38" fmla="*/ 666349 h 665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03915" h="665094">
                    <a:moveTo>
                      <a:pt x="505535" y="666349"/>
                    </a:moveTo>
                    <a:cubicBezTo>
                      <a:pt x="477927" y="660702"/>
                      <a:pt x="449692" y="655055"/>
                      <a:pt x="422084" y="649408"/>
                    </a:cubicBezTo>
                    <a:cubicBezTo>
                      <a:pt x="420829" y="634349"/>
                      <a:pt x="434005" y="631212"/>
                      <a:pt x="442162" y="624310"/>
                    </a:cubicBezTo>
                    <a:cubicBezTo>
                      <a:pt x="501142" y="579762"/>
                      <a:pt x="558868" y="533330"/>
                      <a:pt x="616592" y="486899"/>
                    </a:cubicBezTo>
                    <a:cubicBezTo>
                      <a:pt x="619102" y="485017"/>
                      <a:pt x="622240" y="482507"/>
                      <a:pt x="622867" y="476233"/>
                    </a:cubicBezTo>
                    <a:cubicBezTo>
                      <a:pt x="604671" y="469331"/>
                      <a:pt x="583966" y="468703"/>
                      <a:pt x="564514" y="464938"/>
                    </a:cubicBezTo>
                    <a:cubicBezTo>
                      <a:pt x="439025" y="441095"/>
                      <a:pt x="311653" y="439840"/>
                      <a:pt x="184281" y="436076"/>
                    </a:cubicBezTo>
                    <a:cubicBezTo>
                      <a:pt x="130948" y="434194"/>
                      <a:pt x="77615" y="434194"/>
                      <a:pt x="24282" y="426037"/>
                    </a:cubicBezTo>
                    <a:cubicBezTo>
                      <a:pt x="16126" y="424782"/>
                      <a:pt x="7968" y="424782"/>
                      <a:pt x="1694" y="419135"/>
                    </a:cubicBezTo>
                    <a:cubicBezTo>
                      <a:pt x="-3326" y="392782"/>
                      <a:pt x="3577" y="367684"/>
                      <a:pt x="12361" y="342586"/>
                    </a:cubicBezTo>
                    <a:cubicBezTo>
                      <a:pt x="17380" y="338194"/>
                      <a:pt x="23655" y="336312"/>
                      <a:pt x="29929" y="336312"/>
                    </a:cubicBezTo>
                    <a:cubicBezTo>
                      <a:pt x="129693" y="336312"/>
                      <a:pt x="228830" y="323763"/>
                      <a:pt x="327967" y="321253"/>
                    </a:cubicBezTo>
                    <a:cubicBezTo>
                      <a:pt x="331732" y="321253"/>
                      <a:pt x="326712" y="316861"/>
                      <a:pt x="327967" y="320625"/>
                    </a:cubicBezTo>
                    <a:cubicBezTo>
                      <a:pt x="328594" y="321253"/>
                      <a:pt x="327339" y="321880"/>
                      <a:pt x="326084" y="321880"/>
                    </a:cubicBezTo>
                    <a:cubicBezTo>
                      <a:pt x="299732" y="320625"/>
                      <a:pt x="275889" y="309959"/>
                      <a:pt x="251418" y="302430"/>
                    </a:cubicBezTo>
                    <a:cubicBezTo>
                      <a:pt x="186791" y="282351"/>
                      <a:pt x="122164" y="262901"/>
                      <a:pt x="56282" y="245332"/>
                    </a:cubicBezTo>
                    <a:cubicBezTo>
                      <a:pt x="46243" y="242822"/>
                      <a:pt x="35576" y="240312"/>
                      <a:pt x="28047" y="231528"/>
                    </a:cubicBezTo>
                    <a:cubicBezTo>
                      <a:pt x="18008" y="206430"/>
                      <a:pt x="25537" y="182587"/>
                      <a:pt x="32439" y="158117"/>
                    </a:cubicBezTo>
                    <a:cubicBezTo>
                      <a:pt x="43106" y="145568"/>
                      <a:pt x="56910" y="150587"/>
                      <a:pt x="69459" y="152470"/>
                    </a:cubicBezTo>
                    <a:cubicBezTo>
                      <a:pt x="181771" y="173175"/>
                      <a:pt x="292830" y="198273"/>
                      <a:pt x="403888" y="224626"/>
                    </a:cubicBezTo>
                    <a:cubicBezTo>
                      <a:pt x="457221" y="237175"/>
                      <a:pt x="511181" y="240940"/>
                      <a:pt x="565142" y="244077"/>
                    </a:cubicBezTo>
                    <a:cubicBezTo>
                      <a:pt x="594005" y="245959"/>
                      <a:pt x="622867" y="254116"/>
                      <a:pt x="656122" y="248469"/>
                    </a:cubicBezTo>
                    <a:cubicBezTo>
                      <a:pt x="630397" y="204548"/>
                      <a:pt x="602789" y="165019"/>
                      <a:pt x="574554" y="124862"/>
                    </a:cubicBezTo>
                    <a:cubicBezTo>
                      <a:pt x="551965" y="92235"/>
                      <a:pt x="528750" y="58980"/>
                      <a:pt x="505535" y="26353"/>
                    </a:cubicBezTo>
                    <a:cubicBezTo>
                      <a:pt x="499887" y="18823"/>
                      <a:pt x="492358" y="11294"/>
                      <a:pt x="496750" y="0"/>
                    </a:cubicBezTo>
                    <a:cubicBezTo>
                      <a:pt x="524985" y="0"/>
                      <a:pt x="553220" y="0"/>
                      <a:pt x="581456" y="0"/>
                    </a:cubicBezTo>
                    <a:cubicBezTo>
                      <a:pt x="644200" y="82195"/>
                      <a:pt x="705062" y="165646"/>
                      <a:pt x="760278" y="253489"/>
                    </a:cubicBezTo>
                    <a:cubicBezTo>
                      <a:pt x="770944" y="270430"/>
                      <a:pt x="768435" y="284861"/>
                      <a:pt x="765298" y="301802"/>
                    </a:cubicBezTo>
                    <a:cubicBezTo>
                      <a:pt x="761533" y="321880"/>
                      <a:pt x="760278" y="340077"/>
                      <a:pt x="791023" y="341332"/>
                    </a:cubicBezTo>
                    <a:cubicBezTo>
                      <a:pt x="806082" y="341959"/>
                      <a:pt x="809219" y="334429"/>
                      <a:pt x="814238" y="325018"/>
                    </a:cubicBezTo>
                    <a:cubicBezTo>
                      <a:pt x="830552" y="296783"/>
                      <a:pt x="851258" y="271685"/>
                      <a:pt x="884513" y="263528"/>
                    </a:cubicBezTo>
                    <a:cubicBezTo>
                      <a:pt x="933453" y="250979"/>
                      <a:pt x="979257" y="277332"/>
                      <a:pt x="998081" y="331920"/>
                    </a:cubicBezTo>
                    <a:cubicBezTo>
                      <a:pt x="1020669" y="398429"/>
                      <a:pt x="1009374" y="460547"/>
                      <a:pt x="963571" y="514507"/>
                    </a:cubicBezTo>
                    <a:cubicBezTo>
                      <a:pt x="922160" y="562820"/>
                      <a:pt x="856278" y="557173"/>
                      <a:pt x="819886" y="504468"/>
                    </a:cubicBezTo>
                    <a:cubicBezTo>
                      <a:pt x="808591" y="488154"/>
                      <a:pt x="797925" y="469958"/>
                      <a:pt x="797298" y="451135"/>
                    </a:cubicBezTo>
                    <a:cubicBezTo>
                      <a:pt x="796670" y="425409"/>
                      <a:pt x="778474" y="428547"/>
                      <a:pt x="764043" y="427292"/>
                    </a:cubicBezTo>
                    <a:cubicBezTo>
                      <a:pt x="746475" y="425409"/>
                      <a:pt x="748984" y="442978"/>
                      <a:pt x="748984" y="452389"/>
                    </a:cubicBezTo>
                    <a:cubicBezTo>
                      <a:pt x="750239" y="477487"/>
                      <a:pt x="737690" y="490664"/>
                      <a:pt x="719494" y="505095"/>
                    </a:cubicBezTo>
                    <a:cubicBezTo>
                      <a:pt x="649220" y="561565"/>
                      <a:pt x="580828" y="618036"/>
                      <a:pt x="505535" y="666349"/>
                    </a:cubicBezTo>
                    <a:close/>
                  </a:path>
                </a:pathLst>
              </a:custGeom>
              <a:grpFill/>
              <a:ln w="6274" cap="flat">
                <a:noFill/>
                <a:prstDash val="solid"/>
                <a:miter/>
              </a:ln>
            </p:spPr>
            <p:txBody>
              <a:bodyPr rtlCol="0" anchor="ctr"/>
              <a:lstStyle/>
              <a:p>
                <a:endParaRPr lang="en-US"/>
              </a:p>
            </p:txBody>
          </p:sp>
          <p:sp>
            <p:nvSpPr>
              <p:cNvPr id="32" name="Freeform: Shape 43">
                <a:extLst>
                  <a:ext uri="{FF2B5EF4-FFF2-40B4-BE49-F238E27FC236}">
                    <a16:creationId xmlns:a16="http://schemas.microsoft.com/office/drawing/2014/main" id="{6C414A8E-E926-44F7-987B-702C5ACA79B0}"/>
                  </a:ext>
                </a:extLst>
              </p:cNvPr>
              <p:cNvSpPr/>
              <p:nvPr/>
            </p:nvSpPr>
            <p:spPr>
              <a:xfrm>
                <a:off x="2666849" y="3427745"/>
                <a:ext cx="1010190" cy="658820"/>
              </a:xfrm>
              <a:custGeom>
                <a:avLst/>
                <a:gdLst>
                  <a:gd name="connsiteX0" fmla="*/ 434972 w 1010190"/>
                  <a:gd name="connsiteY0" fmla="*/ 0 h 658819"/>
                  <a:gd name="connsiteX1" fmla="*/ 519677 w 1010190"/>
                  <a:gd name="connsiteY1" fmla="*/ 0 h 658819"/>
                  <a:gd name="connsiteX2" fmla="*/ 508383 w 1010190"/>
                  <a:gd name="connsiteY2" fmla="*/ 25098 h 658819"/>
                  <a:gd name="connsiteX3" fmla="*/ 377247 w 1010190"/>
                  <a:gd name="connsiteY3" fmla="*/ 187607 h 658819"/>
                  <a:gd name="connsiteX4" fmla="*/ 360306 w 1010190"/>
                  <a:gd name="connsiteY4" fmla="*/ 213332 h 658819"/>
                  <a:gd name="connsiteX5" fmla="*/ 513403 w 1010190"/>
                  <a:gd name="connsiteY5" fmla="*/ 203293 h 658819"/>
                  <a:gd name="connsiteX6" fmla="*/ 948224 w 1010190"/>
                  <a:gd name="connsiteY6" fmla="*/ 128627 h 658819"/>
                  <a:gd name="connsiteX7" fmla="*/ 983988 w 1010190"/>
                  <a:gd name="connsiteY7" fmla="*/ 129882 h 658819"/>
                  <a:gd name="connsiteX8" fmla="*/ 988381 w 1010190"/>
                  <a:gd name="connsiteY8" fmla="*/ 207685 h 658819"/>
                  <a:gd name="connsiteX9" fmla="*/ 953871 w 1010190"/>
                  <a:gd name="connsiteY9" fmla="*/ 220234 h 658819"/>
                  <a:gd name="connsiteX10" fmla="*/ 722970 w 1010190"/>
                  <a:gd name="connsiteY10" fmla="*/ 286744 h 658819"/>
                  <a:gd name="connsiteX11" fmla="*/ 679049 w 1010190"/>
                  <a:gd name="connsiteY11" fmla="*/ 294273 h 658819"/>
                  <a:gd name="connsiteX12" fmla="*/ 903048 w 1010190"/>
                  <a:gd name="connsiteY12" fmla="*/ 307449 h 658819"/>
                  <a:gd name="connsiteX13" fmla="*/ 997792 w 1010190"/>
                  <a:gd name="connsiteY13" fmla="*/ 318743 h 658819"/>
                  <a:gd name="connsiteX14" fmla="*/ 1009714 w 1010190"/>
                  <a:gd name="connsiteY14" fmla="*/ 395292 h 658819"/>
                  <a:gd name="connsiteX15" fmla="*/ 902420 w 1010190"/>
                  <a:gd name="connsiteY15" fmla="*/ 407841 h 658819"/>
                  <a:gd name="connsiteX16" fmla="*/ 645794 w 1010190"/>
                  <a:gd name="connsiteY16" fmla="*/ 407841 h 658819"/>
                  <a:gd name="connsiteX17" fmla="*/ 379757 w 1010190"/>
                  <a:gd name="connsiteY17" fmla="*/ 436076 h 658819"/>
                  <a:gd name="connsiteX18" fmla="*/ 434344 w 1010190"/>
                  <a:gd name="connsiteY18" fmla="*/ 492546 h 658819"/>
                  <a:gd name="connsiteX19" fmla="*/ 584304 w 1010190"/>
                  <a:gd name="connsiteY19" fmla="*/ 628702 h 658819"/>
                  <a:gd name="connsiteX20" fmla="*/ 593716 w 1010190"/>
                  <a:gd name="connsiteY20" fmla="*/ 648153 h 658819"/>
                  <a:gd name="connsiteX21" fmla="*/ 511520 w 1010190"/>
                  <a:gd name="connsiteY21" fmla="*/ 663839 h 658819"/>
                  <a:gd name="connsiteX22" fmla="*/ 406737 w 1010190"/>
                  <a:gd name="connsiteY22" fmla="*/ 577879 h 658819"/>
                  <a:gd name="connsiteX23" fmla="*/ 293796 w 1010190"/>
                  <a:gd name="connsiteY23" fmla="*/ 471841 h 658819"/>
                  <a:gd name="connsiteX24" fmla="*/ 262424 w 1010190"/>
                  <a:gd name="connsiteY24" fmla="*/ 404704 h 658819"/>
                  <a:gd name="connsiteX25" fmla="*/ 249247 w 1010190"/>
                  <a:gd name="connsiteY25" fmla="*/ 377096 h 658819"/>
                  <a:gd name="connsiteX26" fmla="*/ 210346 w 1010190"/>
                  <a:gd name="connsiteY26" fmla="*/ 398429 h 658819"/>
                  <a:gd name="connsiteX27" fmla="*/ 182738 w 1010190"/>
                  <a:gd name="connsiteY27" fmla="*/ 452390 h 658819"/>
                  <a:gd name="connsiteX28" fmla="*/ 38425 w 1010190"/>
                  <a:gd name="connsiteY28" fmla="*/ 444860 h 658819"/>
                  <a:gd name="connsiteX29" fmla="*/ 15210 w 1010190"/>
                  <a:gd name="connsiteY29" fmla="*/ 266038 h 658819"/>
                  <a:gd name="connsiteX30" fmla="*/ 92386 w 1010190"/>
                  <a:gd name="connsiteY30" fmla="*/ 202038 h 658819"/>
                  <a:gd name="connsiteX31" fmla="*/ 192150 w 1010190"/>
                  <a:gd name="connsiteY31" fmla="*/ 259136 h 658819"/>
                  <a:gd name="connsiteX32" fmla="*/ 205326 w 1010190"/>
                  <a:gd name="connsiteY32" fmla="*/ 285489 h 658819"/>
                  <a:gd name="connsiteX33" fmla="*/ 226032 w 1010190"/>
                  <a:gd name="connsiteY33" fmla="*/ 291763 h 658819"/>
                  <a:gd name="connsiteX34" fmla="*/ 245483 w 1010190"/>
                  <a:gd name="connsiteY34" fmla="*/ 277959 h 658819"/>
                  <a:gd name="connsiteX35" fmla="*/ 323286 w 1010190"/>
                  <a:gd name="connsiteY35" fmla="*/ 128627 h 658819"/>
                  <a:gd name="connsiteX36" fmla="*/ 434972 w 1010190"/>
                  <a:gd name="connsiteY36" fmla="*/ 0 h 65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10190" h="658819">
                    <a:moveTo>
                      <a:pt x="434972" y="0"/>
                    </a:moveTo>
                    <a:cubicBezTo>
                      <a:pt x="463207" y="0"/>
                      <a:pt x="491442" y="0"/>
                      <a:pt x="519677" y="0"/>
                    </a:cubicBezTo>
                    <a:cubicBezTo>
                      <a:pt x="523442" y="11922"/>
                      <a:pt x="514030" y="18196"/>
                      <a:pt x="508383" y="25098"/>
                    </a:cubicBezTo>
                    <a:cubicBezTo>
                      <a:pt x="464462" y="79059"/>
                      <a:pt x="420541" y="133019"/>
                      <a:pt x="377247" y="187607"/>
                    </a:cubicBezTo>
                    <a:cubicBezTo>
                      <a:pt x="371600" y="195136"/>
                      <a:pt x="364070" y="202038"/>
                      <a:pt x="360306" y="213332"/>
                    </a:cubicBezTo>
                    <a:cubicBezTo>
                      <a:pt x="413011" y="212705"/>
                      <a:pt x="463207" y="208313"/>
                      <a:pt x="513403" y="203293"/>
                    </a:cubicBezTo>
                    <a:cubicBezTo>
                      <a:pt x="660226" y="188862"/>
                      <a:pt x="802656" y="148705"/>
                      <a:pt x="948224" y="128627"/>
                    </a:cubicBezTo>
                    <a:cubicBezTo>
                      <a:pt x="960145" y="126744"/>
                      <a:pt x="972067" y="119843"/>
                      <a:pt x="983988" y="129882"/>
                    </a:cubicBezTo>
                    <a:cubicBezTo>
                      <a:pt x="989008" y="155607"/>
                      <a:pt x="994655" y="181332"/>
                      <a:pt x="988381" y="207685"/>
                    </a:cubicBezTo>
                    <a:cubicBezTo>
                      <a:pt x="978969" y="217097"/>
                      <a:pt x="965792" y="217097"/>
                      <a:pt x="953871" y="220234"/>
                    </a:cubicBezTo>
                    <a:cubicBezTo>
                      <a:pt x="876067" y="240312"/>
                      <a:pt x="799519" y="262901"/>
                      <a:pt x="722970" y="286744"/>
                    </a:cubicBezTo>
                    <a:cubicBezTo>
                      <a:pt x="708539" y="291136"/>
                      <a:pt x="694108" y="294900"/>
                      <a:pt x="679049" y="294273"/>
                    </a:cubicBezTo>
                    <a:cubicBezTo>
                      <a:pt x="753715" y="294273"/>
                      <a:pt x="828381" y="306822"/>
                      <a:pt x="903048" y="307449"/>
                    </a:cubicBezTo>
                    <a:cubicBezTo>
                      <a:pt x="935047" y="308077"/>
                      <a:pt x="967047" y="309332"/>
                      <a:pt x="997792" y="318743"/>
                    </a:cubicBezTo>
                    <a:cubicBezTo>
                      <a:pt x="1011596" y="342587"/>
                      <a:pt x="1015361" y="368312"/>
                      <a:pt x="1009714" y="395292"/>
                    </a:cubicBezTo>
                    <a:cubicBezTo>
                      <a:pt x="975204" y="408468"/>
                      <a:pt x="938185" y="406586"/>
                      <a:pt x="902420" y="407841"/>
                    </a:cubicBezTo>
                    <a:cubicBezTo>
                      <a:pt x="817087" y="410351"/>
                      <a:pt x="731755" y="410351"/>
                      <a:pt x="645794" y="407841"/>
                    </a:cubicBezTo>
                    <a:cubicBezTo>
                      <a:pt x="556697" y="405331"/>
                      <a:pt x="470736" y="426664"/>
                      <a:pt x="379757" y="436076"/>
                    </a:cubicBezTo>
                    <a:cubicBezTo>
                      <a:pt x="396698" y="459919"/>
                      <a:pt x="415521" y="476233"/>
                      <a:pt x="434344" y="492546"/>
                    </a:cubicBezTo>
                    <a:cubicBezTo>
                      <a:pt x="485168" y="537095"/>
                      <a:pt x="532854" y="585408"/>
                      <a:pt x="584304" y="628702"/>
                    </a:cubicBezTo>
                    <a:cubicBezTo>
                      <a:pt x="589951" y="633095"/>
                      <a:pt x="598736" y="637487"/>
                      <a:pt x="593716" y="648153"/>
                    </a:cubicBezTo>
                    <a:cubicBezTo>
                      <a:pt x="566108" y="653173"/>
                      <a:pt x="538501" y="658820"/>
                      <a:pt x="511520" y="663839"/>
                    </a:cubicBezTo>
                    <a:cubicBezTo>
                      <a:pt x="476383" y="635604"/>
                      <a:pt x="439991" y="607997"/>
                      <a:pt x="406737" y="577879"/>
                    </a:cubicBezTo>
                    <a:cubicBezTo>
                      <a:pt x="367835" y="543370"/>
                      <a:pt x="332071" y="506350"/>
                      <a:pt x="293796" y="471841"/>
                    </a:cubicBezTo>
                    <a:cubicBezTo>
                      <a:pt x="273718" y="453644"/>
                      <a:pt x="261169" y="433566"/>
                      <a:pt x="262424" y="404704"/>
                    </a:cubicBezTo>
                    <a:cubicBezTo>
                      <a:pt x="263051" y="394665"/>
                      <a:pt x="263679" y="377096"/>
                      <a:pt x="249247" y="377096"/>
                    </a:cubicBezTo>
                    <a:cubicBezTo>
                      <a:pt x="234816" y="377096"/>
                      <a:pt x="214738" y="373331"/>
                      <a:pt x="210346" y="398429"/>
                    </a:cubicBezTo>
                    <a:cubicBezTo>
                      <a:pt x="206581" y="418508"/>
                      <a:pt x="197797" y="436704"/>
                      <a:pt x="182738" y="452390"/>
                    </a:cubicBezTo>
                    <a:cubicBezTo>
                      <a:pt x="136307" y="500076"/>
                      <a:pt x="77327" y="498821"/>
                      <a:pt x="38425" y="444860"/>
                    </a:cubicBezTo>
                    <a:cubicBezTo>
                      <a:pt x="-1104" y="390272"/>
                      <a:pt x="-12398" y="330038"/>
                      <a:pt x="15210" y="266038"/>
                    </a:cubicBezTo>
                    <a:cubicBezTo>
                      <a:pt x="29641" y="232156"/>
                      <a:pt x="51602" y="205803"/>
                      <a:pt x="92386" y="202038"/>
                    </a:cubicBezTo>
                    <a:cubicBezTo>
                      <a:pt x="139444" y="197646"/>
                      <a:pt x="169562" y="222117"/>
                      <a:pt x="192150" y="259136"/>
                    </a:cubicBezTo>
                    <a:cubicBezTo>
                      <a:pt x="197169" y="267293"/>
                      <a:pt x="200307" y="276705"/>
                      <a:pt x="205326" y="285489"/>
                    </a:cubicBezTo>
                    <a:cubicBezTo>
                      <a:pt x="210346" y="294273"/>
                      <a:pt x="218503" y="294900"/>
                      <a:pt x="226032" y="291763"/>
                    </a:cubicBezTo>
                    <a:cubicBezTo>
                      <a:pt x="233561" y="288626"/>
                      <a:pt x="247365" y="289881"/>
                      <a:pt x="245483" y="277959"/>
                    </a:cubicBezTo>
                    <a:cubicBezTo>
                      <a:pt x="234189" y="208313"/>
                      <a:pt x="288777" y="173176"/>
                      <a:pt x="323286" y="128627"/>
                    </a:cubicBezTo>
                    <a:cubicBezTo>
                      <a:pt x="359051" y="84705"/>
                      <a:pt x="397953" y="43294"/>
                      <a:pt x="434972" y="0"/>
                    </a:cubicBezTo>
                    <a:close/>
                  </a:path>
                </a:pathLst>
              </a:custGeom>
              <a:grpFill/>
              <a:ln w="6274" cap="flat">
                <a:noFill/>
                <a:prstDash val="solid"/>
                <a:miter/>
              </a:ln>
            </p:spPr>
            <p:txBody>
              <a:bodyPr rtlCol="0" anchor="ctr"/>
              <a:lstStyle/>
              <a:p>
                <a:endParaRPr lang="en-US"/>
              </a:p>
            </p:txBody>
          </p:sp>
          <p:sp>
            <p:nvSpPr>
              <p:cNvPr id="33" name="Freeform: Shape 44">
                <a:extLst>
                  <a:ext uri="{FF2B5EF4-FFF2-40B4-BE49-F238E27FC236}">
                    <a16:creationId xmlns:a16="http://schemas.microsoft.com/office/drawing/2014/main" id="{EA469F37-71BE-4DFF-8145-2E810AAEF5D3}"/>
                  </a:ext>
                </a:extLst>
              </p:cNvPr>
              <p:cNvSpPr/>
              <p:nvPr/>
            </p:nvSpPr>
            <p:spPr>
              <a:xfrm>
                <a:off x="8363522" y="2129556"/>
                <a:ext cx="1003916" cy="646271"/>
              </a:xfrm>
              <a:custGeom>
                <a:avLst/>
                <a:gdLst>
                  <a:gd name="connsiteX0" fmla="*/ 648227 w 1003915"/>
                  <a:gd name="connsiteY0" fmla="*/ 633094 h 646270"/>
                  <a:gd name="connsiteX1" fmla="*/ 566031 w 1003915"/>
                  <a:gd name="connsiteY1" fmla="*/ 648781 h 646270"/>
                  <a:gd name="connsiteX2" fmla="*/ 574188 w 1003915"/>
                  <a:gd name="connsiteY2" fmla="*/ 621800 h 646270"/>
                  <a:gd name="connsiteX3" fmla="*/ 678344 w 1003915"/>
                  <a:gd name="connsiteY3" fmla="*/ 405959 h 646270"/>
                  <a:gd name="connsiteX4" fmla="*/ 547835 w 1003915"/>
                  <a:gd name="connsiteY4" fmla="*/ 444233 h 646270"/>
                  <a:gd name="connsiteX5" fmla="*/ 246032 w 1003915"/>
                  <a:gd name="connsiteY5" fmla="*/ 568467 h 646270"/>
                  <a:gd name="connsiteX6" fmla="*/ 114896 w 1003915"/>
                  <a:gd name="connsiteY6" fmla="*/ 623055 h 646270"/>
                  <a:gd name="connsiteX7" fmla="*/ 91681 w 1003915"/>
                  <a:gd name="connsiteY7" fmla="*/ 627447 h 646270"/>
                  <a:gd name="connsiteX8" fmla="*/ 64073 w 1003915"/>
                  <a:gd name="connsiteY8" fmla="*/ 554036 h 646270"/>
                  <a:gd name="connsiteX9" fmla="*/ 81642 w 1003915"/>
                  <a:gd name="connsiteY9" fmla="*/ 538350 h 646270"/>
                  <a:gd name="connsiteX10" fmla="*/ 311287 w 1003915"/>
                  <a:gd name="connsiteY10" fmla="*/ 412233 h 646270"/>
                  <a:gd name="connsiteX11" fmla="*/ 333875 w 1003915"/>
                  <a:gd name="connsiteY11" fmla="*/ 401566 h 646270"/>
                  <a:gd name="connsiteX12" fmla="*/ 146269 w 1003915"/>
                  <a:gd name="connsiteY12" fmla="*/ 431684 h 646270"/>
                  <a:gd name="connsiteX13" fmla="*/ 59681 w 1003915"/>
                  <a:gd name="connsiteY13" fmla="*/ 447370 h 646270"/>
                  <a:gd name="connsiteX14" fmla="*/ 28309 w 1003915"/>
                  <a:gd name="connsiteY14" fmla="*/ 448625 h 646270"/>
                  <a:gd name="connsiteX15" fmla="*/ 73 w 1003915"/>
                  <a:gd name="connsiteY15" fmla="*/ 371449 h 646270"/>
                  <a:gd name="connsiteX16" fmla="*/ 28936 w 1003915"/>
                  <a:gd name="connsiteY16" fmla="*/ 359527 h 646270"/>
                  <a:gd name="connsiteX17" fmla="*/ 372150 w 1003915"/>
                  <a:gd name="connsiteY17" fmla="*/ 277332 h 646270"/>
                  <a:gd name="connsiteX18" fmla="*/ 602423 w 1003915"/>
                  <a:gd name="connsiteY18" fmla="*/ 195764 h 646270"/>
                  <a:gd name="connsiteX19" fmla="*/ 566031 w 1003915"/>
                  <a:gd name="connsiteY19" fmla="*/ 167529 h 646270"/>
                  <a:gd name="connsiteX20" fmla="*/ 369012 w 1003915"/>
                  <a:gd name="connsiteY20" fmla="*/ 55215 h 646270"/>
                  <a:gd name="connsiteX21" fmla="*/ 348307 w 1003915"/>
                  <a:gd name="connsiteY21" fmla="*/ 36392 h 646270"/>
                  <a:gd name="connsiteX22" fmla="*/ 428620 w 1003915"/>
                  <a:gd name="connsiteY22" fmla="*/ 0 h 646270"/>
                  <a:gd name="connsiteX23" fmla="*/ 669559 w 1003915"/>
                  <a:gd name="connsiteY23" fmla="*/ 131764 h 646270"/>
                  <a:gd name="connsiteX24" fmla="*/ 731677 w 1003915"/>
                  <a:gd name="connsiteY24" fmla="*/ 205803 h 646270"/>
                  <a:gd name="connsiteX25" fmla="*/ 746736 w 1003915"/>
                  <a:gd name="connsiteY25" fmla="*/ 221489 h 646270"/>
                  <a:gd name="connsiteX26" fmla="*/ 779363 w 1003915"/>
                  <a:gd name="connsiteY26" fmla="*/ 197646 h 646270"/>
                  <a:gd name="connsiteX27" fmla="*/ 783127 w 1003915"/>
                  <a:gd name="connsiteY27" fmla="*/ 168783 h 646270"/>
                  <a:gd name="connsiteX28" fmla="*/ 945009 w 1003915"/>
                  <a:gd name="connsiteY28" fmla="*/ 116078 h 646270"/>
                  <a:gd name="connsiteX29" fmla="*/ 997715 w 1003915"/>
                  <a:gd name="connsiteY29" fmla="*/ 293646 h 646270"/>
                  <a:gd name="connsiteX30" fmla="*/ 850892 w 1003915"/>
                  <a:gd name="connsiteY30" fmla="*/ 345096 h 646270"/>
                  <a:gd name="connsiteX31" fmla="*/ 815128 w 1003915"/>
                  <a:gd name="connsiteY31" fmla="*/ 309332 h 646270"/>
                  <a:gd name="connsiteX32" fmla="*/ 791284 w 1003915"/>
                  <a:gd name="connsiteY32" fmla="*/ 301175 h 646270"/>
                  <a:gd name="connsiteX33" fmla="*/ 774971 w 1003915"/>
                  <a:gd name="connsiteY33" fmla="*/ 333802 h 646270"/>
                  <a:gd name="connsiteX34" fmla="*/ 770578 w 1003915"/>
                  <a:gd name="connsiteY34" fmla="*/ 398429 h 646270"/>
                  <a:gd name="connsiteX35" fmla="*/ 648227 w 1003915"/>
                  <a:gd name="connsiteY35" fmla="*/ 633094 h 64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3915" h="646270">
                    <a:moveTo>
                      <a:pt x="648227" y="633094"/>
                    </a:moveTo>
                    <a:cubicBezTo>
                      <a:pt x="620619" y="638114"/>
                      <a:pt x="593011" y="643134"/>
                      <a:pt x="566031" y="648781"/>
                    </a:cubicBezTo>
                    <a:cubicBezTo>
                      <a:pt x="562266" y="638114"/>
                      <a:pt x="570423" y="629957"/>
                      <a:pt x="574188" y="621800"/>
                    </a:cubicBezTo>
                    <a:cubicBezTo>
                      <a:pt x="608070" y="550899"/>
                      <a:pt x="646344" y="482507"/>
                      <a:pt x="678344" y="405959"/>
                    </a:cubicBezTo>
                    <a:cubicBezTo>
                      <a:pt x="631913" y="418508"/>
                      <a:pt x="590501" y="432311"/>
                      <a:pt x="547835" y="444233"/>
                    </a:cubicBezTo>
                    <a:cubicBezTo>
                      <a:pt x="442424" y="473723"/>
                      <a:pt x="346424" y="527056"/>
                      <a:pt x="246032" y="568467"/>
                    </a:cubicBezTo>
                    <a:cubicBezTo>
                      <a:pt x="202111" y="586663"/>
                      <a:pt x="158818" y="604232"/>
                      <a:pt x="114896" y="623055"/>
                    </a:cubicBezTo>
                    <a:cubicBezTo>
                      <a:pt x="107367" y="626193"/>
                      <a:pt x="99837" y="629330"/>
                      <a:pt x="91681" y="627447"/>
                    </a:cubicBezTo>
                    <a:cubicBezTo>
                      <a:pt x="69720" y="607997"/>
                      <a:pt x="68465" y="580389"/>
                      <a:pt x="64073" y="554036"/>
                    </a:cubicBezTo>
                    <a:cubicBezTo>
                      <a:pt x="67838" y="545879"/>
                      <a:pt x="74739" y="542115"/>
                      <a:pt x="81642" y="538350"/>
                    </a:cubicBezTo>
                    <a:cubicBezTo>
                      <a:pt x="160072" y="499448"/>
                      <a:pt x="235366" y="455527"/>
                      <a:pt x="311287" y="412233"/>
                    </a:cubicBezTo>
                    <a:cubicBezTo>
                      <a:pt x="320072" y="407213"/>
                      <a:pt x="328856" y="404076"/>
                      <a:pt x="333875" y="401566"/>
                    </a:cubicBezTo>
                    <a:cubicBezTo>
                      <a:pt x="274895" y="414115"/>
                      <a:pt x="210268" y="419762"/>
                      <a:pt x="146269" y="431684"/>
                    </a:cubicBezTo>
                    <a:cubicBezTo>
                      <a:pt x="117406" y="436703"/>
                      <a:pt x="88543" y="442350"/>
                      <a:pt x="59681" y="447370"/>
                    </a:cubicBezTo>
                    <a:cubicBezTo>
                      <a:pt x="49014" y="449252"/>
                      <a:pt x="38975" y="453017"/>
                      <a:pt x="28309" y="448625"/>
                    </a:cubicBezTo>
                    <a:cubicBezTo>
                      <a:pt x="13877" y="424782"/>
                      <a:pt x="-1182" y="400939"/>
                      <a:pt x="73" y="371449"/>
                    </a:cubicBezTo>
                    <a:cubicBezTo>
                      <a:pt x="8230" y="363292"/>
                      <a:pt x="18897" y="362037"/>
                      <a:pt x="28936" y="359527"/>
                    </a:cubicBezTo>
                    <a:cubicBezTo>
                      <a:pt x="142504" y="328782"/>
                      <a:pt x="257327" y="303057"/>
                      <a:pt x="372150" y="277332"/>
                    </a:cubicBezTo>
                    <a:cubicBezTo>
                      <a:pt x="451208" y="259763"/>
                      <a:pt x="523992" y="222116"/>
                      <a:pt x="602423" y="195764"/>
                    </a:cubicBezTo>
                    <a:cubicBezTo>
                      <a:pt x="591129" y="180705"/>
                      <a:pt x="577952" y="174430"/>
                      <a:pt x="566031" y="167529"/>
                    </a:cubicBezTo>
                    <a:cubicBezTo>
                      <a:pt x="500149" y="129882"/>
                      <a:pt x="436149" y="89725"/>
                      <a:pt x="369012" y="55215"/>
                    </a:cubicBezTo>
                    <a:cubicBezTo>
                      <a:pt x="360856" y="50823"/>
                      <a:pt x="350189" y="47686"/>
                      <a:pt x="348307" y="36392"/>
                    </a:cubicBezTo>
                    <a:cubicBezTo>
                      <a:pt x="371522" y="16314"/>
                      <a:pt x="397248" y="2510"/>
                      <a:pt x="428620" y="0"/>
                    </a:cubicBezTo>
                    <a:cubicBezTo>
                      <a:pt x="510188" y="41412"/>
                      <a:pt x="590501" y="85333"/>
                      <a:pt x="669559" y="131764"/>
                    </a:cubicBezTo>
                    <a:cubicBezTo>
                      <a:pt x="699677" y="149960"/>
                      <a:pt x="724147" y="169411"/>
                      <a:pt x="731677" y="205803"/>
                    </a:cubicBezTo>
                    <a:cubicBezTo>
                      <a:pt x="732932" y="212077"/>
                      <a:pt x="732932" y="227764"/>
                      <a:pt x="746736" y="221489"/>
                    </a:cubicBezTo>
                    <a:cubicBezTo>
                      <a:pt x="758657" y="215842"/>
                      <a:pt x="779363" y="220862"/>
                      <a:pt x="779363" y="197646"/>
                    </a:cubicBezTo>
                    <a:cubicBezTo>
                      <a:pt x="779363" y="188234"/>
                      <a:pt x="780618" y="178195"/>
                      <a:pt x="783127" y="168783"/>
                    </a:cubicBezTo>
                    <a:cubicBezTo>
                      <a:pt x="802579" y="81568"/>
                      <a:pt x="880382" y="55215"/>
                      <a:pt x="945009" y="116078"/>
                    </a:cubicBezTo>
                    <a:cubicBezTo>
                      <a:pt x="995832" y="163764"/>
                      <a:pt x="1015283" y="224626"/>
                      <a:pt x="997715" y="293646"/>
                    </a:cubicBezTo>
                    <a:cubicBezTo>
                      <a:pt x="979519" y="363292"/>
                      <a:pt x="909245" y="387135"/>
                      <a:pt x="850892" y="345096"/>
                    </a:cubicBezTo>
                    <a:cubicBezTo>
                      <a:pt x="837088" y="335057"/>
                      <a:pt x="824539" y="323135"/>
                      <a:pt x="815128" y="309332"/>
                    </a:cubicBezTo>
                    <a:cubicBezTo>
                      <a:pt x="808853" y="299292"/>
                      <a:pt x="803206" y="298665"/>
                      <a:pt x="791284" y="301175"/>
                    </a:cubicBezTo>
                    <a:cubicBezTo>
                      <a:pt x="769951" y="306194"/>
                      <a:pt x="764932" y="315606"/>
                      <a:pt x="774971" y="333802"/>
                    </a:cubicBezTo>
                    <a:cubicBezTo>
                      <a:pt x="787520" y="356390"/>
                      <a:pt x="781245" y="376468"/>
                      <a:pt x="770578" y="398429"/>
                    </a:cubicBezTo>
                    <a:cubicBezTo>
                      <a:pt x="732304" y="476860"/>
                      <a:pt x="694657" y="557173"/>
                      <a:pt x="648227" y="633094"/>
                    </a:cubicBezTo>
                    <a:close/>
                  </a:path>
                </a:pathLst>
              </a:custGeom>
              <a:grpFill/>
              <a:ln w="6274" cap="flat">
                <a:noFill/>
                <a:prstDash val="solid"/>
                <a:miter/>
              </a:ln>
            </p:spPr>
            <p:txBody>
              <a:bodyPr rtlCol="0" anchor="ctr"/>
              <a:lstStyle/>
              <a:p>
                <a:endParaRPr lang="en-US"/>
              </a:p>
            </p:txBody>
          </p:sp>
          <p:sp>
            <p:nvSpPr>
              <p:cNvPr id="34" name="Freeform: Shape 45">
                <a:extLst>
                  <a:ext uri="{FF2B5EF4-FFF2-40B4-BE49-F238E27FC236}">
                    <a16:creationId xmlns:a16="http://schemas.microsoft.com/office/drawing/2014/main" id="{DDCADEF4-DF45-42C3-906E-A05E773F95EE}"/>
                  </a:ext>
                </a:extLst>
              </p:cNvPr>
              <p:cNvSpPr/>
              <p:nvPr/>
            </p:nvSpPr>
            <p:spPr>
              <a:xfrm>
                <a:off x="7293170" y="497540"/>
                <a:ext cx="734113" cy="928622"/>
              </a:xfrm>
              <a:custGeom>
                <a:avLst/>
                <a:gdLst>
                  <a:gd name="connsiteX0" fmla="*/ 102274 w 734113"/>
                  <a:gd name="connsiteY0" fmla="*/ 232181 h 928622"/>
                  <a:gd name="connsiteX1" fmla="*/ 375841 w 734113"/>
                  <a:gd name="connsiteY1" fmla="*/ 185123 h 928622"/>
                  <a:gd name="connsiteX2" fmla="*/ 466193 w 734113"/>
                  <a:gd name="connsiteY2" fmla="*/ 203946 h 928622"/>
                  <a:gd name="connsiteX3" fmla="*/ 487527 w 734113"/>
                  <a:gd name="connsiteY3" fmla="*/ 208966 h 928622"/>
                  <a:gd name="connsiteX4" fmla="*/ 498193 w 734113"/>
                  <a:gd name="connsiteY4" fmla="*/ 167554 h 928622"/>
                  <a:gd name="connsiteX5" fmla="*/ 478115 w 734113"/>
                  <a:gd name="connsiteY5" fmla="*/ 133045 h 928622"/>
                  <a:gd name="connsiteX6" fmla="*/ 565330 w 734113"/>
                  <a:gd name="connsiteY6" fmla="*/ 26 h 928622"/>
                  <a:gd name="connsiteX7" fmla="*/ 725957 w 734113"/>
                  <a:gd name="connsiteY7" fmla="*/ 101672 h 928622"/>
                  <a:gd name="connsiteX8" fmla="*/ 720310 w 734113"/>
                  <a:gd name="connsiteY8" fmla="*/ 202691 h 928622"/>
                  <a:gd name="connsiteX9" fmla="*/ 621801 w 734113"/>
                  <a:gd name="connsiteY9" fmla="*/ 238456 h 928622"/>
                  <a:gd name="connsiteX10" fmla="*/ 595448 w 734113"/>
                  <a:gd name="connsiteY10" fmla="*/ 233436 h 928622"/>
                  <a:gd name="connsiteX11" fmla="*/ 563448 w 734113"/>
                  <a:gd name="connsiteY11" fmla="*/ 255397 h 928622"/>
                  <a:gd name="connsiteX12" fmla="*/ 576624 w 734113"/>
                  <a:gd name="connsiteY12" fmla="*/ 274848 h 928622"/>
                  <a:gd name="connsiteX13" fmla="*/ 616781 w 734113"/>
                  <a:gd name="connsiteY13" fmla="*/ 330691 h 928622"/>
                  <a:gd name="connsiteX14" fmla="*/ 667604 w 734113"/>
                  <a:gd name="connsiteY14" fmla="*/ 589826 h 928622"/>
                  <a:gd name="connsiteX15" fmla="*/ 610506 w 734113"/>
                  <a:gd name="connsiteY15" fmla="*/ 653199 h 928622"/>
                  <a:gd name="connsiteX16" fmla="*/ 589801 w 734113"/>
                  <a:gd name="connsiteY16" fmla="*/ 565356 h 928622"/>
                  <a:gd name="connsiteX17" fmla="*/ 549016 w 734113"/>
                  <a:gd name="connsiteY17" fmla="*/ 394690 h 928622"/>
                  <a:gd name="connsiteX18" fmla="*/ 424782 w 734113"/>
                  <a:gd name="connsiteY18" fmla="*/ 579787 h 928622"/>
                  <a:gd name="connsiteX19" fmla="*/ 248469 w 734113"/>
                  <a:gd name="connsiteY19" fmla="*/ 909825 h 928622"/>
                  <a:gd name="connsiteX20" fmla="*/ 228391 w 734113"/>
                  <a:gd name="connsiteY20" fmla="*/ 934295 h 928622"/>
                  <a:gd name="connsiteX21" fmla="*/ 164391 w 734113"/>
                  <a:gd name="connsiteY21" fmla="*/ 891001 h 928622"/>
                  <a:gd name="connsiteX22" fmla="*/ 193881 w 734113"/>
                  <a:gd name="connsiteY22" fmla="*/ 811315 h 928622"/>
                  <a:gd name="connsiteX23" fmla="*/ 281724 w 734113"/>
                  <a:gd name="connsiteY23" fmla="*/ 599866 h 928622"/>
                  <a:gd name="connsiteX24" fmla="*/ 280469 w 734113"/>
                  <a:gd name="connsiteY24" fmla="*/ 599238 h 928622"/>
                  <a:gd name="connsiteX25" fmla="*/ 281096 w 734113"/>
                  <a:gd name="connsiteY25" fmla="*/ 601748 h 928622"/>
                  <a:gd name="connsiteX26" fmla="*/ 210195 w 734113"/>
                  <a:gd name="connsiteY26" fmla="*/ 681434 h 928622"/>
                  <a:gd name="connsiteX27" fmla="*/ 97254 w 734113"/>
                  <a:gd name="connsiteY27" fmla="*/ 806296 h 928622"/>
                  <a:gd name="connsiteX28" fmla="*/ 70901 w 734113"/>
                  <a:gd name="connsiteY28" fmla="*/ 828884 h 928622"/>
                  <a:gd name="connsiteX29" fmla="*/ 0 w 734113"/>
                  <a:gd name="connsiteY29" fmla="*/ 788727 h 928622"/>
                  <a:gd name="connsiteX30" fmla="*/ 16941 w 734113"/>
                  <a:gd name="connsiteY30" fmla="*/ 759237 h 928622"/>
                  <a:gd name="connsiteX31" fmla="*/ 236548 w 734113"/>
                  <a:gd name="connsiteY31" fmla="*/ 476886 h 928622"/>
                  <a:gd name="connsiteX32" fmla="*/ 356390 w 734113"/>
                  <a:gd name="connsiteY32" fmla="*/ 281122 h 928622"/>
                  <a:gd name="connsiteX33" fmla="*/ 354508 w 734113"/>
                  <a:gd name="connsiteY33" fmla="*/ 274220 h 928622"/>
                  <a:gd name="connsiteX34" fmla="*/ 232156 w 734113"/>
                  <a:gd name="connsiteY34" fmla="*/ 289279 h 928622"/>
                  <a:gd name="connsiteX35" fmla="*/ 84705 w 734113"/>
                  <a:gd name="connsiteY35" fmla="*/ 313750 h 928622"/>
                  <a:gd name="connsiteX36" fmla="*/ 66510 w 734113"/>
                  <a:gd name="connsiteY36" fmla="*/ 313122 h 928622"/>
                  <a:gd name="connsiteX37" fmla="*/ 102274 w 734113"/>
                  <a:gd name="connsiteY37" fmla="*/ 232181 h 92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34113" h="928622">
                    <a:moveTo>
                      <a:pt x="102274" y="232181"/>
                    </a:moveTo>
                    <a:cubicBezTo>
                      <a:pt x="192626" y="213985"/>
                      <a:pt x="284234" y="197672"/>
                      <a:pt x="375841" y="185123"/>
                    </a:cubicBezTo>
                    <a:cubicBezTo>
                      <a:pt x="409723" y="180731"/>
                      <a:pt x="438586" y="183240"/>
                      <a:pt x="466193" y="203946"/>
                    </a:cubicBezTo>
                    <a:cubicBezTo>
                      <a:pt x="471841" y="208338"/>
                      <a:pt x="480625" y="221515"/>
                      <a:pt x="487527" y="208966"/>
                    </a:cubicBezTo>
                    <a:cubicBezTo>
                      <a:pt x="494428" y="197044"/>
                      <a:pt x="513880" y="187005"/>
                      <a:pt x="498193" y="167554"/>
                    </a:cubicBezTo>
                    <a:cubicBezTo>
                      <a:pt x="490037" y="157515"/>
                      <a:pt x="483135" y="145594"/>
                      <a:pt x="478115" y="133045"/>
                    </a:cubicBezTo>
                    <a:cubicBezTo>
                      <a:pt x="449253" y="63398"/>
                      <a:pt x="490037" y="1908"/>
                      <a:pt x="565330" y="26"/>
                    </a:cubicBezTo>
                    <a:cubicBezTo>
                      <a:pt x="629330" y="-1229"/>
                      <a:pt x="700232" y="43320"/>
                      <a:pt x="725957" y="101672"/>
                    </a:cubicBezTo>
                    <a:cubicBezTo>
                      <a:pt x="741643" y="136182"/>
                      <a:pt x="744780" y="171319"/>
                      <a:pt x="720310" y="202691"/>
                    </a:cubicBezTo>
                    <a:cubicBezTo>
                      <a:pt x="695839" y="234691"/>
                      <a:pt x="660075" y="241593"/>
                      <a:pt x="621801" y="238456"/>
                    </a:cubicBezTo>
                    <a:cubicBezTo>
                      <a:pt x="613016" y="237828"/>
                      <a:pt x="603604" y="237201"/>
                      <a:pt x="595448" y="233436"/>
                    </a:cubicBezTo>
                    <a:cubicBezTo>
                      <a:pt x="572232" y="222770"/>
                      <a:pt x="570977" y="244730"/>
                      <a:pt x="563448" y="255397"/>
                    </a:cubicBezTo>
                    <a:cubicBezTo>
                      <a:pt x="553409" y="269201"/>
                      <a:pt x="570350" y="271083"/>
                      <a:pt x="576624" y="274848"/>
                    </a:cubicBezTo>
                    <a:cubicBezTo>
                      <a:pt x="599212" y="287397"/>
                      <a:pt x="611134" y="304965"/>
                      <a:pt x="616781" y="330691"/>
                    </a:cubicBezTo>
                    <a:cubicBezTo>
                      <a:pt x="635604" y="416651"/>
                      <a:pt x="655683" y="502611"/>
                      <a:pt x="667604" y="589826"/>
                    </a:cubicBezTo>
                    <a:cubicBezTo>
                      <a:pt x="656310" y="617434"/>
                      <a:pt x="644389" y="645042"/>
                      <a:pt x="610506" y="653199"/>
                    </a:cubicBezTo>
                    <a:cubicBezTo>
                      <a:pt x="597330" y="625591"/>
                      <a:pt x="596075" y="594846"/>
                      <a:pt x="589801" y="565356"/>
                    </a:cubicBezTo>
                    <a:cubicBezTo>
                      <a:pt x="577252" y="510141"/>
                      <a:pt x="566585" y="454298"/>
                      <a:pt x="549016" y="394690"/>
                    </a:cubicBezTo>
                    <a:cubicBezTo>
                      <a:pt x="505723" y="458690"/>
                      <a:pt x="459919" y="515788"/>
                      <a:pt x="424782" y="579787"/>
                    </a:cubicBezTo>
                    <a:cubicBezTo>
                      <a:pt x="365174" y="688963"/>
                      <a:pt x="308704" y="800649"/>
                      <a:pt x="248469" y="909825"/>
                    </a:cubicBezTo>
                    <a:cubicBezTo>
                      <a:pt x="243450" y="919236"/>
                      <a:pt x="239058" y="929275"/>
                      <a:pt x="228391" y="934295"/>
                    </a:cubicBezTo>
                    <a:cubicBezTo>
                      <a:pt x="199528" y="930530"/>
                      <a:pt x="180077" y="912962"/>
                      <a:pt x="164391" y="891001"/>
                    </a:cubicBezTo>
                    <a:cubicBezTo>
                      <a:pt x="166274" y="861511"/>
                      <a:pt x="182587" y="837668"/>
                      <a:pt x="193881" y="811315"/>
                    </a:cubicBezTo>
                    <a:cubicBezTo>
                      <a:pt x="223999" y="741041"/>
                      <a:pt x="249097" y="668885"/>
                      <a:pt x="281724" y="599866"/>
                    </a:cubicBezTo>
                    <a:cubicBezTo>
                      <a:pt x="282979" y="596728"/>
                      <a:pt x="276705" y="599238"/>
                      <a:pt x="280469" y="599238"/>
                    </a:cubicBezTo>
                    <a:cubicBezTo>
                      <a:pt x="281724" y="599238"/>
                      <a:pt x="282351" y="599866"/>
                      <a:pt x="281096" y="601748"/>
                    </a:cubicBezTo>
                    <a:cubicBezTo>
                      <a:pt x="261646" y="631865"/>
                      <a:pt x="234038" y="655081"/>
                      <a:pt x="210195" y="681434"/>
                    </a:cubicBezTo>
                    <a:cubicBezTo>
                      <a:pt x="172548" y="722845"/>
                      <a:pt x="133646" y="763002"/>
                      <a:pt x="97254" y="806296"/>
                    </a:cubicBezTo>
                    <a:cubicBezTo>
                      <a:pt x="89725" y="815080"/>
                      <a:pt x="82196" y="823864"/>
                      <a:pt x="70901" y="828884"/>
                    </a:cubicBezTo>
                    <a:cubicBezTo>
                      <a:pt x="40784" y="827002"/>
                      <a:pt x="16941" y="814453"/>
                      <a:pt x="0" y="788727"/>
                    </a:cubicBezTo>
                    <a:cubicBezTo>
                      <a:pt x="1255" y="776178"/>
                      <a:pt x="10039" y="768021"/>
                      <a:pt x="16941" y="759237"/>
                    </a:cubicBezTo>
                    <a:cubicBezTo>
                      <a:pt x="87215" y="662610"/>
                      <a:pt x="163136" y="571003"/>
                      <a:pt x="236548" y="476886"/>
                    </a:cubicBezTo>
                    <a:cubicBezTo>
                      <a:pt x="283606" y="416651"/>
                      <a:pt x="316861" y="347004"/>
                      <a:pt x="356390" y="281122"/>
                    </a:cubicBezTo>
                    <a:cubicBezTo>
                      <a:pt x="357018" y="279867"/>
                      <a:pt x="357018" y="277985"/>
                      <a:pt x="354508" y="274220"/>
                    </a:cubicBezTo>
                    <a:cubicBezTo>
                      <a:pt x="313724" y="276103"/>
                      <a:pt x="272940" y="283632"/>
                      <a:pt x="232156" y="289279"/>
                    </a:cubicBezTo>
                    <a:cubicBezTo>
                      <a:pt x="182587" y="296181"/>
                      <a:pt x="133646" y="302456"/>
                      <a:pt x="84705" y="313750"/>
                    </a:cubicBezTo>
                    <a:cubicBezTo>
                      <a:pt x="78431" y="315004"/>
                      <a:pt x="72156" y="316259"/>
                      <a:pt x="66510" y="313122"/>
                    </a:cubicBezTo>
                    <a:cubicBezTo>
                      <a:pt x="63372" y="279240"/>
                      <a:pt x="81568" y="255397"/>
                      <a:pt x="102274" y="232181"/>
                    </a:cubicBezTo>
                    <a:close/>
                  </a:path>
                </a:pathLst>
              </a:custGeom>
              <a:grpFill/>
              <a:ln w="6274" cap="flat">
                <a:noFill/>
                <a:prstDash val="solid"/>
                <a:miter/>
              </a:ln>
            </p:spPr>
            <p:txBody>
              <a:bodyPr rtlCol="0" anchor="ctr"/>
              <a:lstStyle/>
              <a:p>
                <a:endParaRPr lang="en-US"/>
              </a:p>
            </p:txBody>
          </p:sp>
          <p:sp>
            <p:nvSpPr>
              <p:cNvPr id="35" name="Freeform: Shape 46">
                <a:extLst>
                  <a:ext uri="{FF2B5EF4-FFF2-40B4-BE49-F238E27FC236}">
                    <a16:creationId xmlns:a16="http://schemas.microsoft.com/office/drawing/2014/main" id="{86421C9A-FD17-49B5-8EBE-92F6B9C39598}"/>
                  </a:ext>
                </a:extLst>
              </p:cNvPr>
              <p:cNvSpPr/>
              <p:nvPr/>
            </p:nvSpPr>
            <p:spPr>
              <a:xfrm>
                <a:off x="7739285" y="963493"/>
                <a:ext cx="859603" cy="834505"/>
              </a:xfrm>
              <a:custGeom>
                <a:avLst/>
                <a:gdLst>
                  <a:gd name="connsiteX0" fmla="*/ 166901 w 859602"/>
                  <a:gd name="connsiteY0" fmla="*/ 190382 h 834505"/>
                  <a:gd name="connsiteX1" fmla="*/ 220861 w 859602"/>
                  <a:gd name="connsiteY1" fmla="*/ 124500 h 834505"/>
                  <a:gd name="connsiteX2" fmla="*/ 514507 w 859602"/>
                  <a:gd name="connsiteY2" fmla="*/ 140187 h 834505"/>
                  <a:gd name="connsiteX3" fmla="*/ 584153 w 859602"/>
                  <a:gd name="connsiteY3" fmla="*/ 179088 h 834505"/>
                  <a:gd name="connsiteX4" fmla="*/ 604859 w 859602"/>
                  <a:gd name="connsiteY4" fmla="*/ 185990 h 834505"/>
                  <a:gd name="connsiteX5" fmla="*/ 623055 w 859602"/>
                  <a:gd name="connsiteY5" fmla="*/ 152108 h 834505"/>
                  <a:gd name="connsiteX6" fmla="*/ 609251 w 859602"/>
                  <a:gd name="connsiteY6" fmla="*/ 98148 h 834505"/>
                  <a:gd name="connsiteX7" fmla="*/ 710270 w 859602"/>
                  <a:gd name="connsiteY7" fmla="*/ 266 h 834505"/>
                  <a:gd name="connsiteX8" fmla="*/ 862113 w 859602"/>
                  <a:gd name="connsiteY8" fmla="*/ 153363 h 834505"/>
                  <a:gd name="connsiteX9" fmla="*/ 742270 w 859602"/>
                  <a:gd name="connsiteY9" fmla="*/ 250617 h 834505"/>
                  <a:gd name="connsiteX10" fmla="*/ 702741 w 859602"/>
                  <a:gd name="connsiteY10" fmla="*/ 235559 h 834505"/>
                  <a:gd name="connsiteX11" fmla="*/ 681408 w 859602"/>
                  <a:gd name="connsiteY11" fmla="*/ 236814 h 834505"/>
                  <a:gd name="connsiteX12" fmla="*/ 678271 w 859602"/>
                  <a:gd name="connsiteY12" fmla="*/ 275088 h 834505"/>
                  <a:gd name="connsiteX13" fmla="*/ 702113 w 859602"/>
                  <a:gd name="connsiteY13" fmla="*/ 332813 h 834505"/>
                  <a:gd name="connsiteX14" fmla="*/ 695839 w 859602"/>
                  <a:gd name="connsiteY14" fmla="*/ 600106 h 834505"/>
                  <a:gd name="connsiteX15" fmla="*/ 637486 w 859602"/>
                  <a:gd name="connsiteY15" fmla="*/ 651556 h 834505"/>
                  <a:gd name="connsiteX16" fmla="*/ 625565 w 859602"/>
                  <a:gd name="connsiteY16" fmla="*/ 649674 h 834505"/>
                  <a:gd name="connsiteX17" fmla="*/ 625565 w 859602"/>
                  <a:gd name="connsiteY17" fmla="*/ 417518 h 834505"/>
                  <a:gd name="connsiteX18" fmla="*/ 621800 w 859602"/>
                  <a:gd name="connsiteY18" fmla="*/ 386773 h 834505"/>
                  <a:gd name="connsiteX19" fmla="*/ 582898 w 859602"/>
                  <a:gd name="connsiteY19" fmla="*/ 418773 h 834505"/>
                  <a:gd name="connsiteX20" fmla="*/ 360155 w 859602"/>
                  <a:gd name="connsiteY20" fmla="*/ 653439 h 834505"/>
                  <a:gd name="connsiteX21" fmla="*/ 208312 w 859602"/>
                  <a:gd name="connsiteY21" fmla="*/ 825987 h 834505"/>
                  <a:gd name="connsiteX22" fmla="*/ 195763 w 859602"/>
                  <a:gd name="connsiteY22" fmla="*/ 836026 h 834505"/>
                  <a:gd name="connsiteX23" fmla="*/ 137411 w 859602"/>
                  <a:gd name="connsiteY23" fmla="*/ 780810 h 834505"/>
                  <a:gd name="connsiteX24" fmla="*/ 141803 w 859602"/>
                  <a:gd name="connsiteY24" fmla="*/ 768261 h 834505"/>
                  <a:gd name="connsiteX25" fmla="*/ 314351 w 859602"/>
                  <a:gd name="connsiteY25" fmla="*/ 526067 h 834505"/>
                  <a:gd name="connsiteX26" fmla="*/ 314351 w 859602"/>
                  <a:gd name="connsiteY26" fmla="*/ 527322 h 834505"/>
                  <a:gd name="connsiteX27" fmla="*/ 65254 w 859602"/>
                  <a:gd name="connsiteY27" fmla="*/ 701125 h 834505"/>
                  <a:gd name="connsiteX28" fmla="*/ 60235 w 859602"/>
                  <a:gd name="connsiteY28" fmla="*/ 702380 h 834505"/>
                  <a:gd name="connsiteX29" fmla="*/ 0 w 859602"/>
                  <a:gd name="connsiteY29" fmla="*/ 644027 h 834505"/>
                  <a:gd name="connsiteX30" fmla="*/ 87215 w 859602"/>
                  <a:gd name="connsiteY30" fmla="*/ 566223 h 834505"/>
                  <a:gd name="connsiteX31" fmla="*/ 295528 w 859602"/>
                  <a:gd name="connsiteY31" fmla="*/ 399322 h 834505"/>
                  <a:gd name="connsiteX32" fmla="*/ 454899 w 859602"/>
                  <a:gd name="connsiteY32" fmla="*/ 238068 h 834505"/>
                  <a:gd name="connsiteX33" fmla="*/ 459919 w 859602"/>
                  <a:gd name="connsiteY33" fmla="*/ 224265 h 834505"/>
                  <a:gd name="connsiteX34" fmla="*/ 445488 w 859602"/>
                  <a:gd name="connsiteY34" fmla="*/ 219245 h 834505"/>
                  <a:gd name="connsiteX35" fmla="*/ 328782 w 859602"/>
                  <a:gd name="connsiteY35" fmla="*/ 209206 h 834505"/>
                  <a:gd name="connsiteX36" fmla="*/ 195763 w 859602"/>
                  <a:gd name="connsiteY36" fmla="*/ 202304 h 834505"/>
                  <a:gd name="connsiteX37" fmla="*/ 166901 w 859602"/>
                  <a:gd name="connsiteY37" fmla="*/ 190382 h 83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59602" h="834505">
                    <a:moveTo>
                      <a:pt x="166901" y="190382"/>
                    </a:moveTo>
                    <a:cubicBezTo>
                      <a:pt x="185097" y="168422"/>
                      <a:pt x="203293" y="146461"/>
                      <a:pt x="220861" y="124500"/>
                    </a:cubicBezTo>
                    <a:cubicBezTo>
                      <a:pt x="318743" y="125128"/>
                      <a:pt x="416625" y="132657"/>
                      <a:pt x="514507" y="140187"/>
                    </a:cubicBezTo>
                    <a:cubicBezTo>
                      <a:pt x="545252" y="142696"/>
                      <a:pt x="564703" y="159637"/>
                      <a:pt x="584153" y="179088"/>
                    </a:cubicBezTo>
                    <a:cubicBezTo>
                      <a:pt x="589173" y="184108"/>
                      <a:pt x="595447" y="197284"/>
                      <a:pt x="604859" y="185990"/>
                    </a:cubicBezTo>
                    <a:cubicBezTo>
                      <a:pt x="613016" y="176579"/>
                      <a:pt x="632467" y="172186"/>
                      <a:pt x="623055" y="152108"/>
                    </a:cubicBezTo>
                    <a:cubicBezTo>
                      <a:pt x="615526" y="135167"/>
                      <a:pt x="609251" y="117599"/>
                      <a:pt x="609251" y="98148"/>
                    </a:cubicBezTo>
                    <a:cubicBezTo>
                      <a:pt x="607369" y="32893"/>
                      <a:pt x="645016" y="-3499"/>
                      <a:pt x="710270" y="266"/>
                    </a:cubicBezTo>
                    <a:cubicBezTo>
                      <a:pt x="783054" y="4658"/>
                      <a:pt x="858348" y="80579"/>
                      <a:pt x="862113" y="153363"/>
                    </a:cubicBezTo>
                    <a:cubicBezTo>
                      <a:pt x="865877" y="224892"/>
                      <a:pt x="811917" y="268186"/>
                      <a:pt x="742270" y="250617"/>
                    </a:cubicBezTo>
                    <a:cubicBezTo>
                      <a:pt x="728466" y="246853"/>
                      <a:pt x="715290" y="241833"/>
                      <a:pt x="702741" y="235559"/>
                    </a:cubicBezTo>
                    <a:cubicBezTo>
                      <a:pt x="694584" y="231166"/>
                      <a:pt x="689564" y="230539"/>
                      <a:pt x="681408" y="236814"/>
                    </a:cubicBezTo>
                    <a:cubicBezTo>
                      <a:pt x="666349" y="249362"/>
                      <a:pt x="657565" y="260029"/>
                      <a:pt x="678271" y="275088"/>
                    </a:cubicBezTo>
                    <a:cubicBezTo>
                      <a:pt x="697721" y="289519"/>
                      <a:pt x="702741" y="308343"/>
                      <a:pt x="702113" y="332813"/>
                    </a:cubicBezTo>
                    <a:cubicBezTo>
                      <a:pt x="700858" y="421911"/>
                      <a:pt x="703368" y="511008"/>
                      <a:pt x="695839" y="600106"/>
                    </a:cubicBezTo>
                    <a:cubicBezTo>
                      <a:pt x="682035" y="623321"/>
                      <a:pt x="657565" y="635243"/>
                      <a:pt x="637486" y="651556"/>
                    </a:cubicBezTo>
                    <a:cubicBezTo>
                      <a:pt x="633722" y="654066"/>
                      <a:pt x="628702" y="652811"/>
                      <a:pt x="625565" y="649674"/>
                    </a:cubicBezTo>
                    <a:cubicBezTo>
                      <a:pt x="625565" y="572498"/>
                      <a:pt x="625565" y="494694"/>
                      <a:pt x="625565" y="417518"/>
                    </a:cubicBezTo>
                    <a:cubicBezTo>
                      <a:pt x="625565" y="408107"/>
                      <a:pt x="628075" y="398068"/>
                      <a:pt x="621800" y="386773"/>
                    </a:cubicBezTo>
                    <a:cubicBezTo>
                      <a:pt x="607996" y="396813"/>
                      <a:pt x="594820" y="407479"/>
                      <a:pt x="582898" y="418773"/>
                    </a:cubicBezTo>
                    <a:cubicBezTo>
                      <a:pt x="502585" y="490930"/>
                      <a:pt x="428547" y="569361"/>
                      <a:pt x="360155" y="653439"/>
                    </a:cubicBezTo>
                    <a:cubicBezTo>
                      <a:pt x="311841" y="713046"/>
                      <a:pt x="260391" y="770144"/>
                      <a:pt x="208312" y="825987"/>
                    </a:cubicBezTo>
                    <a:cubicBezTo>
                      <a:pt x="204548" y="829751"/>
                      <a:pt x="200783" y="834143"/>
                      <a:pt x="195763" y="836026"/>
                    </a:cubicBezTo>
                    <a:cubicBezTo>
                      <a:pt x="163136" y="831634"/>
                      <a:pt x="148077" y="808418"/>
                      <a:pt x="137411" y="780810"/>
                    </a:cubicBezTo>
                    <a:cubicBezTo>
                      <a:pt x="138038" y="776418"/>
                      <a:pt x="139293" y="772026"/>
                      <a:pt x="141803" y="768261"/>
                    </a:cubicBezTo>
                    <a:cubicBezTo>
                      <a:pt x="201410" y="687948"/>
                      <a:pt x="257881" y="604498"/>
                      <a:pt x="314351" y="526067"/>
                    </a:cubicBezTo>
                    <a:cubicBezTo>
                      <a:pt x="316861" y="524812"/>
                      <a:pt x="315606" y="526067"/>
                      <a:pt x="314351" y="527322"/>
                    </a:cubicBezTo>
                    <a:cubicBezTo>
                      <a:pt x="231528" y="585674"/>
                      <a:pt x="148077" y="642772"/>
                      <a:pt x="65254" y="701125"/>
                    </a:cubicBezTo>
                    <a:cubicBezTo>
                      <a:pt x="63999" y="702380"/>
                      <a:pt x="62117" y="701752"/>
                      <a:pt x="60235" y="702380"/>
                    </a:cubicBezTo>
                    <a:cubicBezTo>
                      <a:pt x="36392" y="687321"/>
                      <a:pt x="8784" y="675399"/>
                      <a:pt x="0" y="644027"/>
                    </a:cubicBezTo>
                    <a:cubicBezTo>
                      <a:pt x="24470" y="612655"/>
                      <a:pt x="57725" y="591321"/>
                      <a:pt x="87215" y="566223"/>
                    </a:cubicBezTo>
                    <a:cubicBezTo>
                      <a:pt x="154979" y="508498"/>
                      <a:pt x="225253" y="453910"/>
                      <a:pt x="295528" y="399322"/>
                    </a:cubicBezTo>
                    <a:cubicBezTo>
                      <a:pt x="355135" y="352264"/>
                      <a:pt x="400311" y="290147"/>
                      <a:pt x="454899" y="238068"/>
                    </a:cubicBezTo>
                    <a:cubicBezTo>
                      <a:pt x="458664" y="234304"/>
                      <a:pt x="463683" y="230539"/>
                      <a:pt x="459919" y="224265"/>
                    </a:cubicBezTo>
                    <a:cubicBezTo>
                      <a:pt x="456782" y="219245"/>
                      <a:pt x="450507" y="219245"/>
                      <a:pt x="445488" y="219245"/>
                    </a:cubicBezTo>
                    <a:cubicBezTo>
                      <a:pt x="406586" y="216108"/>
                      <a:pt x="367684" y="210461"/>
                      <a:pt x="328782" y="209206"/>
                    </a:cubicBezTo>
                    <a:cubicBezTo>
                      <a:pt x="284234" y="207951"/>
                      <a:pt x="240312" y="200422"/>
                      <a:pt x="195763" y="202304"/>
                    </a:cubicBezTo>
                    <a:cubicBezTo>
                      <a:pt x="185097" y="200422"/>
                      <a:pt x="172548" y="203559"/>
                      <a:pt x="166901" y="190382"/>
                    </a:cubicBezTo>
                    <a:close/>
                  </a:path>
                </a:pathLst>
              </a:custGeom>
              <a:grpFill/>
              <a:ln w="6274" cap="flat">
                <a:noFill/>
                <a:prstDash val="solid"/>
                <a:miter/>
              </a:ln>
            </p:spPr>
            <p:txBody>
              <a:bodyPr rtlCol="0" anchor="ctr"/>
              <a:lstStyle/>
              <a:p>
                <a:endParaRPr lang="en-US"/>
              </a:p>
            </p:txBody>
          </p:sp>
          <p:sp>
            <p:nvSpPr>
              <p:cNvPr id="36" name="Freeform: Shape 47">
                <a:extLst>
                  <a:ext uri="{FF2B5EF4-FFF2-40B4-BE49-F238E27FC236}">
                    <a16:creationId xmlns:a16="http://schemas.microsoft.com/office/drawing/2014/main" id="{1CD66656-4CDA-47AB-94EF-56763691B79D}"/>
                  </a:ext>
                </a:extLst>
              </p:cNvPr>
              <p:cNvSpPr/>
              <p:nvPr/>
            </p:nvSpPr>
            <p:spPr>
              <a:xfrm>
                <a:off x="6740815" y="175711"/>
                <a:ext cx="652545" cy="985092"/>
              </a:xfrm>
              <a:custGeom>
                <a:avLst/>
                <a:gdLst>
                  <a:gd name="connsiteX0" fmla="*/ 654629 w 652545"/>
                  <a:gd name="connsiteY0" fmla="*/ 554011 h 985092"/>
                  <a:gd name="connsiteX1" fmla="*/ 616982 w 652545"/>
                  <a:gd name="connsiteY1" fmla="*/ 631814 h 985092"/>
                  <a:gd name="connsiteX2" fmla="*/ 604433 w 652545"/>
                  <a:gd name="connsiteY2" fmla="*/ 620520 h 985092"/>
                  <a:gd name="connsiteX3" fmla="*/ 495257 w 652545"/>
                  <a:gd name="connsiteY3" fmla="*/ 390874 h 985092"/>
                  <a:gd name="connsiteX4" fmla="*/ 495885 w 652545"/>
                  <a:gd name="connsiteY4" fmla="*/ 382718 h 985092"/>
                  <a:gd name="connsiteX5" fmla="*/ 456983 w 652545"/>
                  <a:gd name="connsiteY5" fmla="*/ 481854 h 985092"/>
                  <a:gd name="connsiteX6" fmla="*/ 371650 w 652545"/>
                  <a:gd name="connsiteY6" fmla="*/ 757304 h 985092"/>
                  <a:gd name="connsiteX7" fmla="*/ 315180 w 652545"/>
                  <a:gd name="connsiteY7" fmla="*/ 960597 h 985092"/>
                  <a:gd name="connsiteX8" fmla="*/ 305768 w 652545"/>
                  <a:gd name="connsiteY8" fmla="*/ 982557 h 985092"/>
                  <a:gd name="connsiteX9" fmla="*/ 229220 w 652545"/>
                  <a:gd name="connsiteY9" fmla="*/ 960597 h 985092"/>
                  <a:gd name="connsiteX10" fmla="*/ 229220 w 652545"/>
                  <a:gd name="connsiteY10" fmla="*/ 931734 h 985092"/>
                  <a:gd name="connsiteX11" fmla="*/ 274396 w 652545"/>
                  <a:gd name="connsiteY11" fmla="*/ 671343 h 985092"/>
                  <a:gd name="connsiteX12" fmla="*/ 280670 w 652545"/>
                  <a:gd name="connsiteY12" fmla="*/ 650010 h 985092"/>
                  <a:gd name="connsiteX13" fmla="*/ 146396 w 652545"/>
                  <a:gd name="connsiteY13" fmla="*/ 890950 h 985092"/>
                  <a:gd name="connsiteX14" fmla="*/ 121299 w 652545"/>
                  <a:gd name="connsiteY14" fmla="*/ 924205 h 985092"/>
                  <a:gd name="connsiteX15" fmla="*/ 47888 w 652545"/>
                  <a:gd name="connsiteY15" fmla="*/ 896597 h 985092"/>
                  <a:gd name="connsiteX16" fmla="*/ 54789 w 652545"/>
                  <a:gd name="connsiteY16" fmla="*/ 866480 h 985092"/>
                  <a:gd name="connsiteX17" fmla="*/ 211651 w 652545"/>
                  <a:gd name="connsiteY17" fmla="*/ 529540 h 985092"/>
                  <a:gd name="connsiteX18" fmla="*/ 283808 w 652545"/>
                  <a:gd name="connsiteY18" fmla="*/ 316208 h 985092"/>
                  <a:gd name="connsiteX19" fmla="*/ 227965 w 652545"/>
                  <a:gd name="connsiteY19" fmla="*/ 332522 h 985092"/>
                  <a:gd name="connsiteX20" fmla="*/ 24672 w 652545"/>
                  <a:gd name="connsiteY20" fmla="*/ 414717 h 985092"/>
                  <a:gd name="connsiteX21" fmla="*/ 201 w 652545"/>
                  <a:gd name="connsiteY21" fmla="*/ 416600 h 985092"/>
                  <a:gd name="connsiteX22" fmla="*/ 19652 w 652545"/>
                  <a:gd name="connsiteY22" fmla="*/ 333777 h 985092"/>
                  <a:gd name="connsiteX23" fmla="*/ 283180 w 652545"/>
                  <a:gd name="connsiteY23" fmla="*/ 223973 h 985092"/>
                  <a:gd name="connsiteX24" fmla="*/ 369140 w 652545"/>
                  <a:gd name="connsiteY24" fmla="*/ 223973 h 985092"/>
                  <a:gd name="connsiteX25" fmla="*/ 392984 w 652545"/>
                  <a:gd name="connsiteY25" fmla="*/ 222718 h 985092"/>
                  <a:gd name="connsiteX26" fmla="*/ 392356 w 652545"/>
                  <a:gd name="connsiteY26" fmla="*/ 180679 h 985092"/>
                  <a:gd name="connsiteX27" fmla="*/ 371650 w 652545"/>
                  <a:gd name="connsiteY27" fmla="*/ 159974 h 985092"/>
                  <a:gd name="connsiteX28" fmla="*/ 430630 w 652545"/>
                  <a:gd name="connsiteY28" fmla="*/ 2484 h 985092"/>
                  <a:gd name="connsiteX29" fmla="*/ 581845 w 652545"/>
                  <a:gd name="connsiteY29" fmla="*/ 47033 h 985092"/>
                  <a:gd name="connsiteX30" fmla="*/ 620119 w 652545"/>
                  <a:gd name="connsiteY30" fmla="*/ 161229 h 985092"/>
                  <a:gd name="connsiteX31" fmla="*/ 512199 w 652545"/>
                  <a:gd name="connsiteY31" fmla="*/ 225228 h 985092"/>
                  <a:gd name="connsiteX32" fmla="*/ 485218 w 652545"/>
                  <a:gd name="connsiteY32" fmla="*/ 228993 h 985092"/>
                  <a:gd name="connsiteX33" fmla="*/ 496512 w 652545"/>
                  <a:gd name="connsiteY33" fmla="*/ 269150 h 985092"/>
                  <a:gd name="connsiteX34" fmla="*/ 544826 w 652545"/>
                  <a:gd name="connsiteY34" fmla="*/ 313698 h 985092"/>
                  <a:gd name="connsiteX35" fmla="*/ 654629 w 652545"/>
                  <a:gd name="connsiteY35" fmla="*/ 554011 h 98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52545" h="985092">
                    <a:moveTo>
                      <a:pt x="654629" y="554011"/>
                    </a:moveTo>
                    <a:cubicBezTo>
                      <a:pt x="642080" y="579736"/>
                      <a:pt x="629531" y="606089"/>
                      <a:pt x="616982" y="631814"/>
                    </a:cubicBezTo>
                    <a:cubicBezTo>
                      <a:pt x="608825" y="633069"/>
                      <a:pt x="606943" y="625540"/>
                      <a:pt x="604433" y="620520"/>
                    </a:cubicBezTo>
                    <a:cubicBezTo>
                      <a:pt x="568669" y="543344"/>
                      <a:pt x="534159" y="466795"/>
                      <a:pt x="495257" y="390874"/>
                    </a:cubicBezTo>
                    <a:cubicBezTo>
                      <a:pt x="494630" y="388992"/>
                      <a:pt x="494630" y="387110"/>
                      <a:pt x="495885" y="382718"/>
                    </a:cubicBezTo>
                    <a:cubicBezTo>
                      <a:pt x="483963" y="418482"/>
                      <a:pt x="471415" y="450482"/>
                      <a:pt x="456983" y="481854"/>
                    </a:cubicBezTo>
                    <a:cubicBezTo>
                      <a:pt x="416827" y="570324"/>
                      <a:pt x="395493" y="664441"/>
                      <a:pt x="371650" y="757304"/>
                    </a:cubicBezTo>
                    <a:cubicBezTo>
                      <a:pt x="354082" y="825695"/>
                      <a:pt x="334003" y="892832"/>
                      <a:pt x="315180" y="960597"/>
                    </a:cubicBezTo>
                    <a:cubicBezTo>
                      <a:pt x="313298" y="968126"/>
                      <a:pt x="310788" y="976283"/>
                      <a:pt x="305768" y="982557"/>
                    </a:cubicBezTo>
                    <a:cubicBezTo>
                      <a:pt x="285063" y="992596"/>
                      <a:pt x="251180" y="982557"/>
                      <a:pt x="229220" y="960597"/>
                    </a:cubicBezTo>
                    <a:cubicBezTo>
                      <a:pt x="225455" y="951185"/>
                      <a:pt x="226710" y="941146"/>
                      <a:pt x="229220" y="931734"/>
                    </a:cubicBezTo>
                    <a:cubicBezTo>
                      <a:pt x="246788" y="845146"/>
                      <a:pt x="259965" y="758559"/>
                      <a:pt x="274396" y="671343"/>
                    </a:cubicBezTo>
                    <a:cubicBezTo>
                      <a:pt x="275651" y="663187"/>
                      <a:pt x="275651" y="654402"/>
                      <a:pt x="280670" y="650010"/>
                    </a:cubicBezTo>
                    <a:cubicBezTo>
                      <a:pt x="238631" y="730323"/>
                      <a:pt x="188435" y="808127"/>
                      <a:pt x="146396" y="890950"/>
                    </a:cubicBezTo>
                    <a:cubicBezTo>
                      <a:pt x="140122" y="903499"/>
                      <a:pt x="135102" y="917303"/>
                      <a:pt x="121299" y="924205"/>
                    </a:cubicBezTo>
                    <a:cubicBezTo>
                      <a:pt x="93691" y="922950"/>
                      <a:pt x="67966" y="917930"/>
                      <a:pt x="47888" y="896597"/>
                    </a:cubicBezTo>
                    <a:cubicBezTo>
                      <a:pt x="44750" y="885303"/>
                      <a:pt x="51025" y="875891"/>
                      <a:pt x="54789" y="866480"/>
                    </a:cubicBezTo>
                    <a:cubicBezTo>
                      <a:pt x="104358" y="752912"/>
                      <a:pt x="158318" y="641226"/>
                      <a:pt x="211651" y="529540"/>
                    </a:cubicBezTo>
                    <a:cubicBezTo>
                      <a:pt x="243651" y="463031"/>
                      <a:pt x="257455" y="389619"/>
                      <a:pt x="283808" y="316208"/>
                    </a:cubicBezTo>
                    <a:cubicBezTo>
                      <a:pt x="260592" y="318718"/>
                      <a:pt x="244278" y="326247"/>
                      <a:pt x="227965" y="332522"/>
                    </a:cubicBezTo>
                    <a:cubicBezTo>
                      <a:pt x="160200" y="358875"/>
                      <a:pt x="91181" y="384600"/>
                      <a:pt x="24672" y="414717"/>
                    </a:cubicBezTo>
                    <a:cubicBezTo>
                      <a:pt x="17142" y="418482"/>
                      <a:pt x="8986" y="424756"/>
                      <a:pt x="201" y="416600"/>
                    </a:cubicBezTo>
                    <a:cubicBezTo>
                      <a:pt x="-1054" y="387110"/>
                      <a:pt x="3339" y="358875"/>
                      <a:pt x="19652" y="333777"/>
                    </a:cubicBezTo>
                    <a:cubicBezTo>
                      <a:pt x="106240" y="293620"/>
                      <a:pt x="193455" y="257228"/>
                      <a:pt x="283180" y="223973"/>
                    </a:cubicBezTo>
                    <a:cubicBezTo>
                      <a:pt x="313298" y="212679"/>
                      <a:pt x="340278" y="209542"/>
                      <a:pt x="369140" y="223973"/>
                    </a:cubicBezTo>
                    <a:cubicBezTo>
                      <a:pt x="375415" y="227111"/>
                      <a:pt x="387964" y="239032"/>
                      <a:pt x="392984" y="222718"/>
                    </a:cubicBezTo>
                    <a:cubicBezTo>
                      <a:pt x="396748" y="209542"/>
                      <a:pt x="412434" y="194483"/>
                      <a:pt x="392356" y="180679"/>
                    </a:cubicBezTo>
                    <a:cubicBezTo>
                      <a:pt x="384199" y="175032"/>
                      <a:pt x="377925" y="167503"/>
                      <a:pt x="371650" y="159974"/>
                    </a:cubicBezTo>
                    <a:cubicBezTo>
                      <a:pt x="318317" y="93464"/>
                      <a:pt x="347180" y="15661"/>
                      <a:pt x="430630" y="2484"/>
                    </a:cubicBezTo>
                    <a:cubicBezTo>
                      <a:pt x="487101" y="-6300"/>
                      <a:pt x="538551" y="8131"/>
                      <a:pt x="581845" y="47033"/>
                    </a:cubicBezTo>
                    <a:cubicBezTo>
                      <a:pt x="615727" y="77778"/>
                      <a:pt x="635805" y="114797"/>
                      <a:pt x="620119" y="161229"/>
                    </a:cubicBezTo>
                    <a:cubicBezTo>
                      <a:pt x="607570" y="200130"/>
                      <a:pt x="563022" y="224601"/>
                      <a:pt x="512199" y="225228"/>
                    </a:cubicBezTo>
                    <a:cubicBezTo>
                      <a:pt x="503414" y="225228"/>
                      <a:pt x="492747" y="218954"/>
                      <a:pt x="485218" y="228993"/>
                    </a:cubicBezTo>
                    <a:cubicBezTo>
                      <a:pt x="470787" y="247816"/>
                      <a:pt x="473924" y="262248"/>
                      <a:pt x="496512" y="269150"/>
                    </a:cubicBezTo>
                    <a:cubicBezTo>
                      <a:pt x="520355" y="276679"/>
                      <a:pt x="533532" y="291738"/>
                      <a:pt x="544826" y="313698"/>
                    </a:cubicBezTo>
                    <a:cubicBezTo>
                      <a:pt x="585610" y="392129"/>
                      <a:pt x="616982" y="474325"/>
                      <a:pt x="654629" y="554011"/>
                    </a:cubicBezTo>
                    <a:close/>
                  </a:path>
                </a:pathLst>
              </a:custGeom>
              <a:grpFill/>
              <a:ln w="6274" cap="flat">
                <a:noFill/>
                <a:prstDash val="solid"/>
                <a:miter/>
              </a:ln>
            </p:spPr>
            <p:txBody>
              <a:bodyPr rtlCol="0" anchor="ctr"/>
              <a:lstStyle/>
              <a:p>
                <a:endParaRPr lang="en-US"/>
              </a:p>
            </p:txBody>
          </p:sp>
          <p:sp>
            <p:nvSpPr>
              <p:cNvPr id="37" name="Freeform: Shape 48">
                <a:extLst>
                  <a:ext uri="{FF2B5EF4-FFF2-40B4-BE49-F238E27FC236}">
                    <a16:creationId xmlns:a16="http://schemas.microsoft.com/office/drawing/2014/main" id="{B4692731-028B-4BEC-815B-1378D3449EE9}"/>
                  </a:ext>
                </a:extLst>
              </p:cNvPr>
              <p:cNvSpPr/>
              <p:nvPr/>
            </p:nvSpPr>
            <p:spPr>
              <a:xfrm>
                <a:off x="6094745" y="5229"/>
                <a:ext cx="665094" cy="1010190"/>
              </a:xfrm>
              <a:custGeom>
                <a:avLst/>
                <a:gdLst>
                  <a:gd name="connsiteX0" fmla="*/ 665094 w 665094"/>
                  <a:gd name="connsiteY0" fmla="*/ 504258 h 1010190"/>
                  <a:gd name="connsiteX1" fmla="*/ 648153 w 665094"/>
                  <a:gd name="connsiteY1" fmla="*/ 587709 h 1010190"/>
                  <a:gd name="connsiteX2" fmla="*/ 624938 w 665094"/>
                  <a:gd name="connsiteY2" fmla="*/ 570140 h 1010190"/>
                  <a:gd name="connsiteX3" fmla="*/ 489409 w 665094"/>
                  <a:gd name="connsiteY3" fmla="*/ 398220 h 1010190"/>
                  <a:gd name="connsiteX4" fmla="*/ 474978 w 665094"/>
                  <a:gd name="connsiteY4" fmla="*/ 387553 h 1010190"/>
                  <a:gd name="connsiteX5" fmla="*/ 452390 w 665094"/>
                  <a:gd name="connsiteY5" fmla="*/ 520572 h 1010190"/>
                  <a:gd name="connsiteX6" fmla="*/ 436704 w 665094"/>
                  <a:gd name="connsiteY6" fmla="*/ 778453 h 1010190"/>
                  <a:gd name="connsiteX7" fmla="*/ 425409 w 665094"/>
                  <a:gd name="connsiteY7" fmla="*/ 983628 h 1010190"/>
                  <a:gd name="connsiteX8" fmla="*/ 418508 w 665094"/>
                  <a:gd name="connsiteY8" fmla="*/ 1008726 h 1010190"/>
                  <a:gd name="connsiteX9" fmla="*/ 341959 w 665094"/>
                  <a:gd name="connsiteY9" fmla="*/ 998059 h 1010190"/>
                  <a:gd name="connsiteX10" fmla="*/ 335684 w 665094"/>
                  <a:gd name="connsiteY10" fmla="*/ 975471 h 1010190"/>
                  <a:gd name="connsiteX11" fmla="*/ 320626 w 665094"/>
                  <a:gd name="connsiteY11" fmla="*/ 706296 h 1010190"/>
                  <a:gd name="connsiteX12" fmla="*/ 323135 w 665094"/>
                  <a:gd name="connsiteY12" fmla="*/ 681198 h 1010190"/>
                  <a:gd name="connsiteX13" fmla="*/ 321253 w 665094"/>
                  <a:gd name="connsiteY13" fmla="*/ 676179 h 1010190"/>
                  <a:gd name="connsiteX14" fmla="*/ 321880 w 665094"/>
                  <a:gd name="connsiteY14" fmla="*/ 677434 h 1010190"/>
                  <a:gd name="connsiteX15" fmla="*/ 306822 w 665094"/>
                  <a:gd name="connsiteY15" fmla="*/ 747080 h 1010190"/>
                  <a:gd name="connsiteX16" fmla="*/ 245332 w 665094"/>
                  <a:gd name="connsiteY16" fmla="*/ 954138 h 1010190"/>
                  <a:gd name="connsiteX17" fmla="*/ 231528 w 665094"/>
                  <a:gd name="connsiteY17" fmla="*/ 982373 h 1010190"/>
                  <a:gd name="connsiteX18" fmla="*/ 158117 w 665094"/>
                  <a:gd name="connsiteY18" fmla="*/ 977981 h 1010190"/>
                  <a:gd name="connsiteX19" fmla="*/ 153097 w 665094"/>
                  <a:gd name="connsiteY19" fmla="*/ 937824 h 1010190"/>
                  <a:gd name="connsiteX20" fmla="*/ 226509 w 665094"/>
                  <a:gd name="connsiteY20" fmla="*/ 598375 h 1010190"/>
                  <a:gd name="connsiteX21" fmla="*/ 244077 w 665094"/>
                  <a:gd name="connsiteY21" fmla="*/ 439631 h 1010190"/>
                  <a:gd name="connsiteX22" fmla="*/ 248469 w 665094"/>
                  <a:gd name="connsiteY22" fmla="*/ 353671 h 1010190"/>
                  <a:gd name="connsiteX23" fmla="*/ 124862 w 665094"/>
                  <a:gd name="connsiteY23" fmla="*/ 434611 h 1010190"/>
                  <a:gd name="connsiteX24" fmla="*/ 26353 w 665094"/>
                  <a:gd name="connsiteY24" fmla="*/ 503631 h 1010190"/>
                  <a:gd name="connsiteX25" fmla="*/ 0 w 665094"/>
                  <a:gd name="connsiteY25" fmla="*/ 512415 h 1010190"/>
                  <a:gd name="connsiteX26" fmla="*/ 0 w 665094"/>
                  <a:gd name="connsiteY26" fmla="*/ 427710 h 1010190"/>
                  <a:gd name="connsiteX27" fmla="*/ 253489 w 665094"/>
                  <a:gd name="connsiteY27" fmla="*/ 248887 h 1010190"/>
                  <a:gd name="connsiteX28" fmla="*/ 299292 w 665094"/>
                  <a:gd name="connsiteY28" fmla="*/ 242613 h 1010190"/>
                  <a:gd name="connsiteX29" fmla="*/ 336939 w 665094"/>
                  <a:gd name="connsiteY29" fmla="*/ 236338 h 1010190"/>
                  <a:gd name="connsiteX30" fmla="*/ 318743 w 665094"/>
                  <a:gd name="connsiteY30" fmla="*/ 189280 h 1010190"/>
                  <a:gd name="connsiteX31" fmla="*/ 263528 w 665094"/>
                  <a:gd name="connsiteY31" fmla="*/ 76966 h 1010190"/>
                  <a:gd name="connsiteX32" fmla="*/ 325018 w 665094"/>
                  <a:gd name="connsiteY32" fmla="*/ 13594 h 1010190"/>
                  <a:gd name="connsiteX33" fmla="*/ 527056 w 665094"/>
                  <a:gd name="connsiteY33" fmla="*/ 59398 h 1010190"/>
                  <a:gd name="connsiteX34" fmla="*/ 488782 w 665094"/>
                  <a:gd name="connsiteY34" fmla="*/ 198691 h 1010190"/>
                  <a:gd name="connsiteX35" fmla="*/ 448625 w 665094"/>
                  <a:gd name="connsiteY35" fmla="*/ 211868 h 1010190"/>
                  <a:gd name="connsiteX36" fmla="*/ 428547 w 665094"/>
                  <a:gd name="connsiteY36" fmla="*/ 231318 h 1010190"/>
                  <a:gd name="connsiteX37" fmla="*/ 449253 w 665094"/>
                  <a:gd name="connsiteY37" fmla="*/ 259554 h 1010190"/>
                  <a:gd name="connsiteX38" fmla="*/ 508232 w 665094"/>
                  <a:gd name="connsiteY38" fmla="*/ 293436 h 1010190"/>
                  <a:gd name="connsiteX39" fmla="*/ 665094 w 665094"/>
                  <a:gd name="connsiteY39" fmla="*/ 504258 h 101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65094" h="1010190">
                    <a:moveTo>
                      <a:pt x="665094" y="504258"/>
                    </a:moveTo>
                    <a:cubicBezTo>
                      <a:pt x="659447" y="531866"/>
                      <a:pt x="653800" y="560101"/>
                      <a:pt x="648153" y="587709"/>
                    </a:cubicBezTo>
                    <a:cubicBezTo>
                      <a:pt x="634350" y="590218"/>
                      <a:pt x="630585" y="577669"/>
                      <a:pt x="624938" y="570140"/>
                    </a:cubicBezTo>
                    <a:cubicBezTo>
                      <a:pt x="581644" y="511160"/>
                      <a:pt x="535840" y="454062"/>
                      <a:pt x="489409" y="398220"/>
                    </a:cubicBezTo>
                    <a:cubicBezTo>
                      <a:pt x="486272" y="394455"/>
                      <a:pt x="483762" y="388808"/>
                      <a:pt x="474978" y="387553"/>
                    </a:cubicBezTo>
                    <a:cubicBezTo>
                      <a:pt x="464311" y="431474"/>
                      <a:pt x="461174" y="476023"/>
                      <a:pt x="452390" y="520572"/>
                    </a:cubicBezTo>
                    <a:cubicBezTo>
                      <a:pt x="436076" y="605905"/>
                      <a:pt x="441095" y="692492"/>
                      <a:pt x="436704" y="778453"/>
                    </a:cubicBezTo>
                    <a:cubicBezTo>
                      <a:pt x="432939" y="846844"/>
                      <a:pt x="431684" y="915236"/>
                      <a:pt x="425409" y="983628"/>
                    </a:cubicBezTo>
                    <a:cubicBezTo>
                      <a:pt x="424782" y="992412"/>
                      <a:pt x="424782" y="1001824"/>
                      <a:pt x="418508" y="1008726"/>
                    </a:cubicBezTo>
                    <a:cubicBezTo>
                      <a:pt x="392155" y="1013745"/>
                      <a:pt x="367057" y="1006844"/>
                      <a:pt x="341959" y="998059"/>
                    </a:cubicBezTo>
                    <a:cubicBezTo>
                      <a:pt x="336312" y="991785"/>
                      <a:pt x="335684" y="983628"/>
                      <a:pt x="335684" y="975471"/>
                    </a:cubicBezTo>
                    <a:cubicBezTo>
                      <a:pt x="335057" y="885746"/>
                      <a:pt x="326900" y="796021"/>
                      <a:pt x="320626" y="706296"/>
                    </a:cubicBezTo>
                    <a:cubicBezTo>
                      <a:pt x="319998" y="696884"/>
                      <a:pt x="322508" y="686845"/>
                      <a:pt x="323135" y="681198"/>
                    </a:cubicBezTo>
                    <a:cubicBezTo>
                      <a:pt x="323763" y="673669"/>
                      <a:pt x="317489" y="676179"/>
                      <a:pt x="321253" y="676179"/>
                    </a:cubicBezTo>
                    <a:cubicBezTo>
                      <a:pt x="321880" y="676179"/>
                      <a:pt x="321880" y="676806"/>
                      <a:pt x="321880" y="677434"/>
                    </a:cubicBezTo>
                    <a:cubicBezTo>
                      <a:pt x="323135" y="701904"/>
                      <a:pt x="313724" y="724492"/>
                      <a:pt x="306822" y="747080"/>
                    </a:cubicBezTo>
                    <a:cubicBezTo>
                      <a:pt x="285489" y="816099"/>
                      <a:pt x="263528" y="884491"/>
                      <a:pt x="245332" y="954138"/>
                    </a:cubicBezTo>
                    <a:cubicBezTo>
                      <a:pt x="242822" y="964177"/>
                      <a:pt x="240312" y="974844"/>
                      <a:pt x="231528" y="982373"/>
                    </a:cubicBezTo>
                    <a:cubicBezTo>
                      <a:pt x="206430" y="992412"/>
                      <a:pt x="182587" y="984883"/>
                      <a:pt x="158117" y="977981"/>
                    </a:cubicBezTo>
                    <a:cubicBezTo>
                      <a:pt x="144941" y="966059"/>
                      <a:pt x="150587" y="951628"/>
                      <a:pt x="153097" y="937824"/>
                    </a:cubicBezTo>
                    <a:cubicBezTo>
                      <a:pt x="173803" y="823629"/>
                      <a:pt x="200156" y="711316"/>
                      <a:pt x="226509" y="598375"/>
                    </a:cubicBezTo>
                    <a:cubicBezTo>
                      <a:pt x="239058" y="546297"/>
                      <a:pt x="240312" y="492337"/>
                      <a:pt x="244077" y="439631"/>
                    </a:cubicBezTo>
                    <a:cubicBezTo>
                      <a:pt x="245959" y="412651"/>
                      <a:pt x="254116" y="385671"/>
                      <a:pt x="248469" y="353671"/>
                    </a:cubicBezTo>
                    <a:cubicBezTo>
                      <a:pt x="204548" y="379396"/>
                      <a:pt x="165019" y="407004"/>
                      <a:pt x="124862" y="434611"/>
                    </a:cubicBezTo>
                    <a:cubicBezTo>
                      <a:pt x="92235" y="457200"/>
                      <a:pt x="58980" y="480415"/>
                      <a:pt x="26353" y="503631"/>
                    </a:cubicBezTo>
                    <a:cubicBezTo>
                      <a:pt x="18823" y="509278"/>
                      <a:pt x="11294" y="516807"/>
                      <a:pt x="0" y="512415"/>
                    </a:cubicBezTo>
                    <a:cubicBezTo>
                      <a:pt x="0" y="484180"/>
                      <a:pt x="0" y="455945"/>
                      <a:pt x="0" y="427710"/>
                    </a:cubicBezTo>
                    <a:cubicBezTo>
                      <a:pt x="82196" y="364965"/>
                      <a:pt x="165646" y="304730"/>
                      <a:pt x="253489" y="248887"/>
                    </a:cubicBezTo>
                    <a:cubicBezTo>
                      <a:pt x="269175" y="238848"/>
                      <a:pt x="282979" y="240730"/>
                      <a:pt x="299292" y="242613"/>
                    </a:cubicBezTo>
                    <a:cubicBezTo>
                      <a:pt x="311841" y="243867"/>
                      <a:pt x="330038" y="253907"/>
                      <a:pt x="336939" y="236338"/>
                    </a:cubicBezTo>
                    <a:cubicBezTo>
                      <a:pt x="343841" y="218142"/>
                      <a:pt x="343214" y="201828"/>
                      <a:pt x="318743" y="189280"/>
                    </a:cubicBezTo>
                    <a:cubicBezTo>
                      <a:pt x="271057" y="165437"/>
                      <a:pt x="250352" y="119633"/>
                      <a:pt x="263528" y="76966"/>
                    </a:cubicBezTo>
                    <a:cubicBezTo>
                      <a:pt x="272940" y="46221"/>
                      <a:pt x="296155" y="26771"/>
                      <a:pt x="325018" y="13594"/>
                    </a:cubicBezTo>
                    <a:cubicBezTo>
                      <a:pt x="391527" y="-16523"/>
                      <a:pt x="488154" y="5437"/>
                      <a:pt x="527056" y="59398"/>
                    </a:cubicBezTo>
                    <a:cubicBezTo>
                      <a:pt x="564703" y="111476"/>
                      <a:pt x="549644" y="167946"/>
                      <a:pt x="488782" y="198691"/>
                    </a:cubicBezTo>
                    <a:cubicBezTo>
                      <a:pt x="476233" y="204966"/>
                      <a:pt x="462429" y="209358"/>
                      <a:pt x="448625" y="211868"/>
                    </a:cubicBezTo>
                    <a:cubicBezTo>
                      <a:pt x="436076" y="214377"/>
                      <a:pt x="431056" y="218142"/>
                      <a:pt x="428547" y="231318"/>
                    </a:cubicBezTo>
                    <a:cubicBezTo>
                      <a:pt x="424155" y="251397"/>
                      <a:pt x="431056" y="260809"/>
                      <a:pt x="449253" y="259554"/>
                    </a:cubicBezTo>
                    <a:cubicBezTo>
                      <a:pt x="477488" y="257671"/>
                      <a:pt x="492546" y="273357"/>
                      <a:pt x="508232" y="293436"/>
                    </a:cubicBezTo>
                    <a:cubicBezTo>
                      <a:pt x="562193" y="363710"/>
                      <a:pt x="618036" y="430847"/>
                      <a:pt x="665094" y="504258"/>
                    </a:cubicBezTo>
                    <a:close/>
                  </a:path>
                </a:pathLst>
              </a:custGeom>
              <a:grpFill/>
              <a:ln w="6274" cap="flat">
                <a:noFill/>
                <a:prstDash val="solid"/>
                <a:miter/>
              </a:ln>
            </p:spPr>
            <p:txBody>
              <a:bodyPr rtlCol="0" anchor="ctr"/>
              <a:lstStyle/>
              <a:p>
                <a:endParaRPr lang="en-US"/>
              </a:p>
            </p:txBody>
          </p:sp>
          <p:sp>
            <p:nvSpPr>
              <p:cNvPr id="38" name="Freeform: Shape 49">
                <a:extLst>
                  <a:ext uri="{FF2B5EF4-FFF2-40B4-BE49-F238E27FC236}">
                    <a16:creationId xmlns:a16="http://schemas.microsoft.com/office/drawing/2014/main" id="{112A104C-CD9A-4CC2-B9C4-CA19C9DEB5B2}"/>
                  </a:ext>
                </a:extLst>
              </p:cNvPr>
              <p:cNvSpPr/>
              <p:nvPr/>
            </p:nvSpPr>
            <p:spPr>
              <a:xfrm>
                <a:off x="8103204" y="1542829"/>
                <a:ext cx="947446" cy="709016"/>
              </a:xfrm>
              <a:custGeom>
                <a:avLst/>
                <a:gdLst>
                  <a:gd name="connsiteX0" fmla="*/ 264155 w 947445"/>
                  <a:gd name="connsiteY0" fmla="*/ 70338 h 709015"/>
                  <a:gd name="connsiteX1" fmla="*/ 331919 w 947445"/>
                  <a:gd name="connsiteY1" fmla="*/ 20142 h 709015"/>
                  <a:gd name="connsiteX2" fmla="*/ 631839 w 947445"/>
                  <a:gd name="connsiteY2" fmla="*/ 106102 h 709015"/>
                  <a:gd name="connsiteX3" fmla="*/ 671996 w 947445"/>
                  <a:gd name="connsiteY3" fmla="*/ 150024 h 709015"/>
                  <a:gd name="connsiteX4" fmla="*/ 693329 w 947445"/>
                  <a:gd name="connsiteY4" fmla="*/ 162573 h 709015"/>
                  <a:gd name="connsiteX5" fmla="*/ 718427 w 947445"/>
                  <a:gd name="connsiteY5" fmla="*/ 133083 h 709015"/>
                  <a:gd name="connsiteX6" fmla="*/ 717172 w 947445"/>
                  <a:gd name="connsiteY6" fmla="*/ 77867 h 709015"/>
                  <a:gd name="connsiteX7" fmla="*/ 835132 w 947445"/>
                  <a:gd name="connsiteY7" fmla="*/ 5083 h 709015"/>
                  <a:gd name="connsiteX8" fmla="*/ 949328 w 947445"/>
                  <a:gd name="connsiteY8" fmla="*/ 192063 h 709015"/>
                  <a:gd name="connsiteX9" fmla="*/ 817564 w 947445"/>
                  <a:gd name="connsiteY9" fmla="*/ 259827 h 709015"/>
                  <a:gd name="connsiteX10" fmla="*/ 781799 w 947445"/>
                  <a:gd name="connsiteY10" fmla="*/ 236611 h 709015"/>
                  <a:gd name="connsiteX11" fmla="*/ 742898 w 947445"/>
                  <a:gd name="connsiteY11" fmla="*/ 236611 h 709015"/>
                  <a:gd name="connsiteX12" fmla="*/ 745407 w 947445"/>
                  <a:gd name="connsiteY12" fmla="*/ 267356 h 709015"/>
                  <a:gd name="connsiteX13" fmla="*/ 754191 w 947445"/>
                  <a:gd name="connsiteY13" fmla="*/ 330101 h 709015"/>
                  <a:gd name="connsiteX14" fmla="*/ 690192 w 947445"/>
                  <a:gd name="connsiteY14" fmla="*/ 586100 h 709015"/>
                  <a:gd name="connsiteX15" fmla="*/ 612389 w 947445"/>
                  <a:gd name="connsiteY15" fmla="*/ 622492 h 709015"/>
                  <a:gd name="connsiteX16" fmla="*/ 613644 w 947445"/>
                  <a:gd name="connsiteY16" fmla="*/ 594884 h 709015"/>
                  <a:gd name="connsiteX17" fmla="*/ 660074 w 947445"/>
                  <a:gd name="connsiteY17" fmla="*/ 391591 h 709015"/>
                  <a:gd name="connsiteX18" fmla="*/ 663839 w 947445"/>
                  <a:gd name="connsiteY18" fmla="*/ 365866 h 709015"/>
                  <a:gd name="connsiteX19" fmla="*/ 646898 w 947445"/>
                  <a:gd name="connsiteY19" fmla="*/ 369630 h 709015"/>
                  <a:gd name="connsiteX20" fmla="*/ 347606 w 947445"/>
                  <a:gd name="connsiteY20" fmla="*/ 564766 h 709015"/>
                  <a:gd name="connsiteX21" fmla="*/ 161881 w 947445"/>
                  <a:gd name="connsiteY21" fmla="*/ 700295 h 709015"/>
                  <a:gd name="connsiteX22" fmla="*/ 145567 w 947445"/>
                  <a:gd name="connsiteY22" fmla="*/ 709079 h 709015"/>
                  <a:gd name="connsiteX23" fmla="*/ 101019 w 947445"/>
                  <a:gd name="connsiteY23" fmla="*/ 637550 h 709015"/>
                  <a:gd name="connsiteX24" fmla="*/ 207058 w 947445"/>
                  <a:gd name="connsiteY24" fmla="*/ 543433 h 709015"/>
                  <a:gd name="connsiteX25" fmla="*/ 321253 w 947445"/>
                  <a:gd name="connsiteY25" fmla="*/ 438649 h 709015"/>
                  <a:gd name="connsiteX26" fmla="*/ 340076 w 947445"/>
                  <a:gd name="connsiteY26" fmla="*/ 424846 h 709015"/>
                  <a:gd name="connsiteX27" fmla="*/ 237175 w 947445"/>
                  <a:gd name="connsiteY27" fmla="*/ 468767 h 709015"/>
                  <a:gd name="connsiteX28" fmla="*/ 84078 w 947445"/>
                  <a:gd name="connsiteY28" fmla="*/ 532139 h 709015"/>
                  <a:gd name="connsiteX29" fmla="*/ 43294 w 947445"/>
                  <a:gd name="connsiteY29" fmla="*/ 543433 h 709015"/>
                  <a:gd name="connsiteX30" fmla="*/ 0 w 947445"/>
                  <a:gd name="connsiteY30" fmla="*/ 475041 h 709015"/>
                  <a:gd name="connsiteX31" fmla="*/ 59608 w 947445"/>
                  <a:gd name="connsiteY31" fmla="*/ 439904 h 709015"/>
                  <a:gd name="connsiteX32" fmla="*/ 321253 w 947445"/>
                  <a:gd name="connsiteY32" fmla="*/ 311278 h 709015"/>
                  <a:gd name="connsiteX33" fmla="*/ 540859 w 947445"/>
                  <a:gd name="connsiteY33" fmla="*/ 173867 h 709015"/>
                  <a:gd name="connsiteX34" fmla="*/ 544624 w 947445"/>
                  <a:gd name="connsiteY34" fmla="*/ 166965 h 709015"/>
                  <a:gd name="connsiteX35" fmla="*/ 521409 w 947445"/>
                  <a:gd name="connsiteY35" fmla="*/ 156298 h 709015"/>
                  <a:gd name="connsiteX36" fmla="*/ 289253 w 947445"/>
                  <a:gd name="connsiteY36" fmla="*/ 84769 h 709015"/>
                  <a:gd name="connsiteX37" fmla="*/ 264155 w 947445"/>
                  <a:gd name="connsiteY37" fmla="*/ 70338 h 70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47445" h="709015">
                    <a:moveTo>
                      <a:pt x="264155" y="70338"/>
                    </a:moveTo>
                    <a:cubicBezTo>
                      <a:pt x="286743" y="53397"/>
                      <a:pt x="309332" y="37083"/>
                      <a:pt x="331919" y="20142"/>
                    </a:cubicBezTo>
                    <a:cubicBezTo>
                      <a:pt x="433566" y="42103"/>
                      <a:pt x="533330" y="72848"/>
                      <a:pt x="631839" y="106102"/>
                    </a:cubicBezTo>
                    <a:cubicBezTo>
                      <a:pt x="655055" y="113632"/>
                      <a:pt x="658820" y="135592"/>
                      <a:pt x="671996" y="150024"/>
                    </a:cubicBezTo>
                    <a:cubicBezTo>
                      <a:pt x="677643" y="156298"/>
                      <a:pt x="678898" y="171357"/>
                      <a:pt x="693329" y="162573"/>
                    </a:cubicBezTo>
                    <a:cubicBezTo>
                      <a:pt x="704623" y="155671"/>
                      <a:pt x="721565" y="153161"/>
                      <a:pt x="718427" y="133083"/>
                    </a:cubicBezTo>
                    <a:cubicBezTo>
                      <a:pt x="715290" y="114887"/>
                      <a:pt x="713407" y="96691"/>
                      <a:pt x="717172" y="77867"/>
                    </a:cubicBezTo>
                    <a:cubicBezTo>
                      <a:pt x="729721" y="16377"/>
                      <a:pt x="774898" y="-12485"/>
                      <a:pt x="835132" y="5083"/>
                    </a:cubicBezTo>
                    <a:cubicBezTo>
                      <a:pt x="907289" y="25789"/>
                      <a:pt x="964386" y="119279"/>
                      <a:pt x="949328" y="192063"/>
                    </a:cubicBezTo>
                    <a:cubicBezTo>
                      <a:pt x="936151" y="257945"/>
                      <a:pt x="878426" y="287435"/>
                      <a:pt x="817564" y="259827"/>
                    </a:cubicBezTo>
                    <a:cubicBezTo>
                      <a:pt x="805015" y="254180"/>
                      <a:pt x="791211" y="247278"/>
                      <a:pt x="781799" y="236611"/>
                    </a:cubicBezTo>
                    <a:cubicBezTo>
                      <a:pt x="767368" y="220298"/>
                      <a:pt x="756074" y="227827"/>
                      <a:pt x="742898" y="236611"/>
                    </a:cubicBezTo>
                    <a:cubicBezTo>
                      <a:pt x="724702" y="248533"/>
                      <a:pt x="739133" y="259827"/>
                      <a:pt x="745407" y="267356"/>
                    </a:cubicBezTo>
                    <a:cubicBezTo>
                      <a:pt x="761094" y="287435"/>
                      <a:pt x="759211" y="307513"/>
                      <a:pt x="754191" y="330101"/>
                    </a:cubicBezTo>
                    <a:cubicBezTo>
                      <a:pt x="736623" y="416061"/>
                      <a:pt x="712153" y="500767"/>
                      <a:pt x="690192" y="586100"/>
                    </a:cubicBezTo>
                    <a:cubicBezTo>
                      <a:pt x="664467" y="598021"/>
                      <a:pt x="638741" y="610570"/>
                      <a:pt x="612389" y="622492"/>
                    </a:cubicBezTo>
                    <a:cubicBezTo>
                      <a:pt x="604232" y="613080"/>
                      <a:pt x="611134" y="603668"/>
                      <a:pt x="613644" y="594884"/>
                    </a:cubicBezTo>
                    <a:cubicBezTo>
                      <a:pt x="631212" y="527747"/>
                      <a:pt x="645643" y="459355"/>
                      <a:pt x="660074" y="391591"/>
                    </a:cubicBezTo>
                    <a:cubicBezTo>
                      <a:pt x="661957" y="382807"/>
                      <a:pt x="664467" y="374650"/>
                      <a:pt x="663839" y="365866"/>
                    </a:cubicBezTo>
                    <a:cubicBezTo>
                      <a:pt x="656310" y="360219"/>
                      <a:pt x="651918" y="367120"/>
                      <a:pt x="646898" y="369630"/>
                    </a:cubicBezTo>
                    <a:cubicBezTo>
                      <a:pt x="541487" y="425473"/>
                      <a:pt x="441095" y="490100"/>
                      <a:pt x="347606" y="564766"/>
                    </a:cubicBezTo>
                    <a:cubicBezTo>
                      <a:pt x="287998" y="612452"/>
                      <a:pt x="223998" y="655119"/>
                      <a:pt x="161881" y="700295"/>
                    </a:cubicBezTo>
                    <a:cubicBezTo>
                      <a:pt x="156862" y="704060"/>
                      <a:pt x="151842" y="707825"/>
                      <a:pt x="145567" y="709079"/>
                    </a:cubicBezTo>
                    <a:cubicBezTo>
                      <a:pt x="117332" y="693393"/>
                      <a:pt x="111058" y="664531"/>
                      <a:pt x="101019" y="637550"/>
                    </a:cubicBezTo>
                    <a:cubicBezTo>
                      <a:pt x="133646" y="603041"/>
                      <a:pt x="172548" y="576061"/>
                      <a:pt x="207058" y="543433"/>
                    </a:cubicBezTo>
                    <a:cubicBezTo>
                      <a:pt x="244704" y="508296"/>
                      <a:pt x="284234" y="475041"/>
                      <a:pt x="321253" y="438649"/>
                    </a:cubicBezTo>
                    <a:cubicBezTo>
                      <a:pt x="326900" y="433002"/>
                      <a:pt x="334429" y="429238"/>
                      <a:pt x="340076" y="424846"/>
                    </a:cubicBezTo>
                    <a:cubicBezTo>
                      <a:pt x="308077" y="443669"/>
                      <a:pt x="271685" y="454336"/>
                      <a:pt x="237175" y="468767"/>
                    </a:cubicBezTo>
                    <a:cubicBezTo>
                      <a:pt x="186352" y="490100"/>
                      <a:pt x="134274" y="508924"/>
                      <a:pt x="84078" y="532139"/>
                    </a:cubicBezTo>
                    <a:cubicBezTo>
                      <a:pt x="71529" y="537786"/>
                      <a:pt x="58980" y="546570"/>
                      <a:pt x="43294" y="543433"/>
                    </a:cubicBezTo>
                    <a:cubicBezTo>
                      <a:pt x="23843" y="523982"/>
                      <a:pt x="2510" y="505159"/>
                      <a:pt x="0" y="475041"/>
                    </a:cubicBezTo>
                    <a:cubicBezTo>
                      <a:pt x="18196" y="460610"/>
                      <a:pt x="38901" y="449944"/>
                      <a:pt x="59608" y="439904"/>
                    </a:cubicBezTo>
                    <a:cubicBezTo>
                      <a:pt x="146822" y="397238"/>
                      <a:pt x="232156" y="351434"/>
                      <a:pt x="321253" y="311278"/>
                    </a:cubicBezTo>
                    <a:cubicBezTo>
                      <a:pt x="400939" y="275513"/>
                      <a:pt x="468076" y="220925"/>
                      <a:pt x="540859" y="173867"/>
                    </a:cubicBezTo>
                    <a:cubicBezTo>
                      <a:pt x="543369" y="172612"/>
                      <a:pt x="544624" y="170102"/>
                      <a:pt x="544624" y="166965"/>
                    </a:cubicBezTo>
                    <a:cubicBezTo>
                      <a:pt x="538977" y="159435"/>
                      <a:pt x="529565" y="159435"/>
                      <a:pt x="521409" y="156298"/>
                    </a:cubicBezTo>
                    <a:cubicBezTo>
                      <a:pt x="444860" y="129945"/>
                      <a:pt x="367057" y="106730"/>
                      <a:pt x="289253" y="84769"/>
                    </a:cubicBezTo>
                    <a:cubicBezTo>
                      <a:pt x="279214" y="82259"/>
                      <a:pt x="266037" y="84142"/>
                      <a:pt x="264155" y="70338"/>
                    </a:cubicBezTo>
                    <a:close/>
                  </a:path>
                </a:pathLst>
              </a:custGeom>
              <a:grpFill/>
              <a:ln w="6274" cap="flat">
                <a:noFill/>
                <a:prstDash val="solid"/>
                <a:miter/>
              </a:ln>
            </p:spPr>
            <p:txBody>
              <a:bodyPr rtlCol="0" anchor="ctr"/>
              <a:lstStyle/>
              <a:p>
                <a:endParaRPr lang="en-US"/>
              </a:p>
            </p:txBody>
          </p:sp>
        </p:grpSp>
      </p:grpSp>
      <p:pic>
        <p:nvPicPr>
          <p:cNvPr id="39"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8319" y="391885"/>
            <a:ext cx="1148258" cy="1483027"/>
          </a:xfrm>
          <a:prstGeom prst="rect">
            <a:avLst/>
          </a:prstGeom>
        </p:spPr>
      </p:pic>
    </p:spTree>
    <p:extLst>
      <p:ext uri="{BB962C8B-B14F-4D97-AF65-F5344CB8AC3E}">
        <p14:creationId xmlns:p14="http://schemas.microsoft.com/office/powerpoint/2010/main" val="22528704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8319" y="391885"/>
            <a:ext cx="1148258" cy="1483027"/>
          </a:xfrm>
          <a:prstGeom prst="rect">
            <a:avLst/>
          </a:prstGeom>
        </p:spPr>
      </p:pic>
      <p:sp>
        <p:nvSpPr>
          <p:cNvPr id="9" name="Rectangle 8"/>
          <p:cNvSpPr/>
          <p:nvPr/>
        </p:nvSpPr>
        <p:spPr>
          <a:xfrm>
            <a:off x="2531581" y="1303664"/>
            <a:ext cx="4817344" cy="461665"/>
          </a:xfrm>
          <a:prstGeom prst="rect">
            <a:avLst/>
          </a:prstGeom>
        </p:spPr>
        <p:txBody>
          <a:bodyPr wrap="none">
            <a:spAutoFit/>
          </a:bodyPr>
          <a:lstStyle/>
          <a:p>
            <a:r>
              <a:rPr lang="en-US" sz="2400" b="1" dirty="0"/>
              <a:t>objectives of the current </a:t>
            </a:r>
            <a:r>
              <a:rPr lang="en-US" sz="2400" b="1" dirty="0" smtClean="0"/>
              <a:t>forum:</a:t>
            </a:r>
            <a:endParaRPr lang="en-US" sz="2400" b="1" dirty="0"/>
          </a:p>
        </p:txBody>
      </p:sp>
      <p:sp>
        <p:nvSpPr>
          <p:cNvPr id="10" name="Rectangle 9"/>
          <p:cNvSpPr/>
          <p:nvPr/>
        </p:nvSpPr>
        <p:spPr>
          <a:xfrm>
            <a:off x="3187534" y="2009504"/>
            <a:ext cx="5504075" cy="646331"/>
          </a:xfrm>
          <a:prstGeom prst="rect">
            <a:avLst/>
          </a:prstGeom>
        </p:spPr>
        <p:txBody>
          <a:bodyPr wrap="square">
            <a:spAutoFit/>
          </a:bodyPr>
          <a:lstStyle/>
          <a:p>
            <a:pPr algn="just"/>
            <a:r>
              <a:rPr lang="en-US" dirty="0" smtClean="0"/>
              <a:t>knowledge </a:t>
            </a:r>
            <a:r>
              <a:rPr lang="en-US" dirty="0"/>
              <a:t>and benefits of the takaful industry in order to prepare adequate manpower</a:t>
            </a:r>
          </a:p>
        </p:txBody>
      </p:sp>
      <p:sp>
        <p:nvSpPr>
          <p:cNvPr id="11" name="Rectangle 10"/>
          <p:cNvSpPr/>
          <p:nvPr/>
        </p:nvSpPr>
        <p:spPr>
          <a:xfrm>
            <a:off x="3118052" y="2799769"/>
            <a:ext cx="6096000" cy="369332"/>
          </a:xfrm>
          <a:prstGeom prst="rect">
            <a:avLst/>
          </a:prstGeom>
        </p:spPr>
        <p:txBody>
          <a:bodyPr>
            <a:spAutoFit/>
          </a:bodyPr>
          <a:lstStyle/>
          <a:p>
            <a:r>
              <a:rPr lang="en-US" dirty="0" smtClean="0"/>
              <a:t>problems </a:t>
            </a:r>
            <a:r>
              <a:rPr lang="en-US" dirty="0"/>
              <a:t>hindering rapid development of </a:t>
            </a:r>
            <a:r>
              <a:rPr lang="en-US" dirty="0" smtClean="0"/>
              <a:t>takaful</a:t>
            </a:r>
            <a:endParaRPr lang="en-US" dirty="0"/>
          </a:p>
        </p:txBody>
      </p:sp>
      <p:sp>
        <p:nvSpPr>
          <p:cNvPr id="12" name="Rectangle 11"/>
          <p:cNvSpPr/>
          <p:nvPr/>
        </p:nvSpPr>
        <p:spPr>
          <a:xfrm>
            <a:off x="3136713" y="3391318"/>
            <a:ext cx="7353189" cy="369332"/>
          </a:xfrm>
          <a:prstGeom prst="rect">
            <a:avLst/>
          </a:prstGeom>
        </p:spPr>
        <p:txBody>
          <a:bodyPr wrap="square">
            <a:spAutoFit/>
          </a:bodyPr>
          <a:lstStyle/>
          <a:p>
            <a:r>
              <a:rPr lang="en-US" dirty="0" smtClean="0"/>
              <a:t>opportunities </a:t>
            </a:r>
            <a:r>
              <a:rPr lang="en-US" dirty="0"/>
              <a:t>for performing takaful operations</a:t>
            </a:r>
          </a:p>
        </p:txBody>
      </p:sp>
      <p:sp>
        <p:nvSpPr>
          <p:cNvPr id="13" name="Rectangle 12"/>
          <p:cNvSpPr/>
          <p:nvPr/>
        </p:nvSpPr>
        <p:spPr>
          <a:xfrm>
            <a:off x="3136713" y="3989696"/>
            <a:ext cx="4730573" cy="646331"/>
          </a:xfrm>
          <a:prstGeom prst="rect">
            <a:avLst/>
          </a:prstGeom>
        </p:spPr>
        <p:txBody>
          <a:bodyPr wrap="square">
            <a:spAutoFit/>
          </a:bodyPr>
          <a:lstStyle/>
          <a:p>
            <a:r>
              <a:rPr lang="en-US" dirty="0"/>
              <a:t>ensure greater coordination among various </a:t>
            </a:r>
            <a:r>
              <a:rPr lang="en-US" dirty="0" smtClean="0"/>
              <a:t>players</a:t>
            </a:r>
            <a:endParaRPr lang="en-US" dirty="0"/>
          </a:p>
        </p:txBody>
      </p:sp>
      <p:sp>
        <p:nvSpPr>
          <p:cNvPr id="14" name="Rectangle 13"/>
          <p:cNvSpPr/>
          <p:nvPr/>
        </p:nvSpPr>
        <p:spPr>
          <a:xfrm>
            <a:off x="3091999" y="4771768"/>
            <a:ext cx="6406564" cy="646331"/>
          </a:xfrm>
          <a:prstGeom prst="rect">
            <a:avLst/>
          </a:prstGeom>
        </p:spPr>
        <p:txBody>
          <a:bodyPr wrap="square">
            <a:spAutoFit/>
          </a:bodyPr>
          <a:lstStyle/>
          <a:p>
            <a:r>
              <a:rPr lang="en-US" dirty="0" smtClean="0"/>
              <a:t>addressing </a:t>
            </a:r>
            <a:r>
              <a:rPr lang="en-US" dirty="0"/>
              <a:t>the business development by employing the results of the studies carried out across the world</a:t>
            </a:r>
          </a:p>
        </p:txBody>
      </p:sp>
      <p:sp>
        <p:nvSpPr>
          <p:cNvPr id="17" name="Oval 16">
            <a:extLst>
              <a:ext uri="{FF2B5EF4-FFF2-40B4-BE49-F238E27FC236}">
                <a16:creationId xmlns:a16="http://schemas.microsoft.com/office/drawing/2014/main" id="{932709BC-6A2B-43D8-9212-67DF4B7D173F}"/>
              </a:ext>
            </a:extLst>
          </p:cNvPr>
          <p:cNvSpPr/>
          <p:nvPr/>
        </p:nvSpPr>
        <p:spPr>
          <a:xfrm>
            <a:off x="2566441" y="2009504"/>
            <a:ext cx="528323" cy="47640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8" name="Oval 17">
            <a:extLst>
              <a:ext uri="{FF2B5EF4-FFF2-40B4-BE49-F238E27FC236}">
                <a16:creationId xmlns:a16="http://schemas.microsoft.com/office/drawing/2014/main" id="{52164DC9-14E5-49AB-8C23-F28B04B1C6E8}"/>
              </a:ext>
            </a:extLst>
          </p:cNvPr>
          <p:cNvSpPr/>
          <p:nvPr/>
        </p:nvSpPr>
        <p:spPr>
          <a:xfrm>
            <a:off x="2571454" y="3426957"/>
            <a:ext cx="528323" cy="5011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9" name="Oval 18">
            <a:extLst>
              <a:ext uri="{FF2B5EF4-FFF2-40B4-BE49-F238E27FC236}">
                <a16:creationId xmlns:a16="http://schemas.microsoft.com/office/drawing/2014/main" id="{5E633485-4F7D-4281-A18A-15C8917117E0}"/>
              </a:ext>
            </a:extLst>
          </p:cNvPr>
          <p:cNvSpPr/>
          <p:nvPr/>
        </p:nvSpPr>
        <p:spPr>
          <a:xfrm>
            <a:off x="2572587" y="4141392"/>
            <a:ext cx="518555" cy="5012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20" name="Oval 19">
            <a:extLst>
              <a:ext uri="{FF2B5EF4-FFF2-40B4-BE49-F238E27FC236}">
                <a16:creationId xmlns:a16="http://schemas.microsoft.com/office/drawing/2014/main" id="{DA2C7862-1CA9-450D-8710-569CEB253A9B}"/>
              </a:ext>
            </a:extLst>
          </p:cNvPr>
          <p:cNvSpPr/>
          <p:nvPr/>
        </p:nvSpPr>
        <p:spPr>
          <a:xfrm>
            <a:off x="2581222" y="2768505"/>
            <a:ext cx="518555" cy="47640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23" name="Oval 22">
            <a:extLst>
              <a:ext uri="{FF2B5EF4-FFF2-40B4-BE49-F238E27FC236}">
                <a16:creationId xmlns:a16="http://schemas.microsoft.com/office/drawing/2014/main" id="{5E633485-4F7D-4281-A18A-15C8917117E0}"/>
              </a:ext>
            </a:extLst>
          </p:cNvPr>
          <p:cNvSpPr/>
          <p:nvPr/>
        </p:nvSpPr>
        <p:spPr>
          <a:xfrm>
            <a:off x="2566441" y="4855941"/>
            <a:ext cx="518555" cy="501289"/>
          </a:xfrm>
          <a:prstGeom prst="ellipse">
            <a:avLst/>
          </a:prstGeom>
          <a:solidFill>
            <a:srgbClr val="224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cxnSp>
        <p:nvCxnSpPr>
          <p:cNvPr id="24" name="Straight Connector 23">
            <a:extLst>
              <a:ext uri="{FF2B5EF4-FFF2-40B4-BE49-F238E27FC236}">
                <a16:creationId xmlns:a16="http://schemas.microsoft.com/office/drawing/2014/main" id="{5AF0F888-1550-4BA0-A5FE-B159ED662AF1}"/>
              </a:ext>
            </a:extLst>
          </p:cNvPr>
          <p:cNvCxnSpPr>
            <a:cxnSpLocks/>
          </p:cNvCxnSpPr>
          <p:nvPr/>
        </p:nvCxnSpPr>
        <p:spPr>
          <a:xfrm flipH="1">
            <a:off x="2627974" y="1780458"/>
            <a:ext cx="5383259" cy="28511"/>
          </a:xfrm>
          <a:prstGeom prst="line">
            <a:avLst/>
          </a:prstGeom>
          <a:ln w="444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3450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8319" y="391885"/>
            <a:ext cx="1148258" cy="1483027"/>
          </a:xfrm>
          <a:prstGeom prst="rect">
            <a:avLst/>
          </a:prstGeom>
        </p:spPr>
      </p:pic>
      <p:sp>
        <p:nvSpPr>
          <p:cNvPr id="2" name="Rectangle 1"/>
          <p:cNvSpPr/>
          <p:nvPr/>
        </p:nvSpPr>
        <p:spPr>
          <a:xfrm>
            <a:off x="2519636" y="1874912"/>
            <a:ext cx="9280478" cy="1354217"/>
          </a:xfrm>
          <a:prstGeom prst="rect">
            <a:avLst/>
          </a:prstGeom>
        </p:spPr>
        <p:txBody>
          <a:bodyPr wrap="square">
            <a:spAutoFit/>
          </a:bodyPr>
          <a:lstStyle/>
          <a:p>
            <a:r>
              <a:rPr lang="en-US" sz="5400" b="1" dirty="0" smtClean="0">
                <a:solidFill>
                  <a:srgbClr val="92D050"/>
                </a:solidFill>
                <a:latin typeface="Times New Roman" panose="02020603050405020304" pitchFamily="18" charset="0"/>
                <a:cs typeface="Times New Roman" panose="02020603050405020304" pitchFamily="18" charset="0"/>
              </a:rPr>
              <a:t>Takaful</a:t>
            </a:r>
            <a:endParaRPr lang="fa-IR" sz="5400" b="1" dirty="0" smtClean="0">
              <a:solidFill>
                <a:srgbClr val="92D050"/>
              </a:solidFill>
              <a:latin typeface="Times New Roman" panose="02020603050405020304" pitchFamily="18" charset="0"/>
              <a:cs typeface="Times New Roman" panose="02020603050405020304" pitchFamily="18" charset="0"/>
            </a:endParaRPr>
          </a:p>
          <a:p>
            <a:r>
              <a:rPr lang="en-US" sz="2800" dirty="0"/>
              <a:t>A</a:t>
            </a:r>
            <a:r>
              <a:rPr lang="en-US" sz="2800" dirty="0" smtClean="0"/>
              <a:t>n </a:t>
            </a:r>
            <a:r>
              <a:rPr lang="en-US" sz="2800" dirty="0"/>
              <a:t>inseparable part of the global financial </a:t>
            </a:r>
            <a:r>
              <a:rPr lang="en-US" sz="2800" dirty="0" smtClean="0"/>
              <a:t>industry</a:t>
            </a:r>
            <a:endParaRPr lang="en-US" sz="2800" dirty="0"/>
          </a:p>
        </p:txBody>
      </p:sp>
      <p:cxnSp>
        <p:nvCxnSpPr>
          <p:cNvPr id="4" name="Straight Connector 3">
            <a:extLst>
              <a:ext uri="{FF2B5EF4-FFF2-40B4-BE49-F238E27FC236}">
                <a16:creationId xmlns:a16="http://schemas.microsoft.com/office/drawing/2014/main" id="{5AF0F888-1550-4BA0-A5FE-B159ED662AF1}"/>
              </a:ext>
            </a:extLst>
          </p:cNvPr>
          <p:cNvCxnSpPr>
            <a:cxnSpLocks/>
          </p:cNvCxnSpPr>
          <p:nvPr/>
        </p:nvCxnSpPr>
        <p:spPr>
          <a:xfrm flipH="1">
            <a:off x="2661639" y="2705878"/>
            <a:ext cx="2208941" cy="14859"/>
          </a:xfrm>
          <a:prstGeom prst="line">
            <a:avLst/>
          </a:prstGeom>
          <a:ln w="444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02979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8319" y="391885"/>
            <a:ext cx="1148258" cy="1483027"/>
          </a:xfrm>
          <a:prstGeom prst="rect">
            <a:avLst/>
          </a:prstGeom>
        </p:spPr>
      </p:pic>
      <p:sp>
        <p:nvSpPr>
          <p:cNvPr id="2" name="Rectangle 1"/>
          <p:cNvSpPr/>
          <p:nvPr/>
        </p:nvSpPr>
        <p:spPr>
          <a:xfrm>
            <a:off x="2789667" y="478356"/>
            <a:ext cx="6447639" cy="830997"/>
          </a:xfrm>
          <a:prstGeom prst="rect">
            <a:avLst/>
          </a:prstGeom>
        </p:spPr>
        <p:txBody>
          <a:bodyPr wrap="square">
            <a:spAutoFit/>
          </a:bodyPr>
          <a:lstStyle/>
          <a:p>
            <a:r>
              <a:rPr lang="en-US" sz="2400" b="1" dirty="0" smtClean="0"/>
              <a:t>significant trends </a:t>
            </a:r>
            <a:r>
              <a:rPr lang="en-US" sz="2400" b="1" dirty="0"/>
              <a:t>of </a:t>
            </a:r>
            <a:r>
              <a:rPr lang="en-US" sz="2400" b="1" dirty="0">
                <a:solidFill>
                  <a:schemeClr val="accent5">
                    <a:lumMod val="90000"/>
                    <a:lumOff val="10000"/>
                  </a:schemeClr>
                </a:solidFill>
              </a:rPr>
              <a:t>Takaful</a:t>
            </a:r>
            <a:r>
              <a:rPr lang="en-US" sz="2400" b="1" dirty="0"/>
              <a:t> </a:t>
            </a:r>
            <a:r>
              <a:rPr lang="en-US" sz="2400" b="1" dirty="0" smtClean="0"/>
              <a:t>industry</a:t>
            </a:r>
          </a:p>
          <a:p>
            <a:r>
              <a:rPr lang="en-US" sz="2400" b="1" dirty="0" smtClean="0"/>
              <a:t>in </a:t>
            </a:r>
            <a:r>
              <a:rPr lang="en-US" sz="2400" b="1" dirty="0"/>
              <a:t>the past few </a:t>
            </a:r>
            <a:r>
              <a:rPr lang="en-US" sz="2400" b="1" dirty="0" smtClean="0"/>
              <a:t>years:</a:t>
            </a:r>
            <a:endParaRPr lang="en-US" sz="2400" b="1" dirty="0"/>
          </a:p>
        </p:txBody>
      </p:sp>
      <p:sp>
        <p:nvSpPr>
          <p:cNvPr id="7" name="Oval 6">
            <a:extLst>
              <a:ext uri="{FF2B5EF4-FFF2-40B4-BE49-F238E27FC236}">
                <a16:creationId xmlns:a16="http://schemas.microsoft.com/office/drawing/2014/main" id="{72840679-3BE0-4D46-A11D-8C055A7F419F}"/>
              </a:ext>
            </a:extLst>
          </p:cNvPr>
          <p:cNvSpPr/>
          <p:nvPr/>
        </p:nvSpPr>
        <p:spPr>
          <a:xfrm rot="8100000">
            <a:off x="2791853" y="3103290"/>
            <a:ext cx="833000" cy="833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2840679-3BE0-4D46-A11D-8C055A7F419F}"/>
              </a:ext>
            </a:extLst>
          </p:cNvPr>
          <p:cNvSpPr/>
          <p:nvPr/>
        </p:nvSpPr>
        <p:spPr>
          <a:xfrm rot="8100000">
            <a:off x="2791853" y="4354506"/>
            <a:ext cx="833000" cy="833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2840679-3BE0-4D46-A11D-8C055A7F419F}"/>
              </a:ext>
            </a:extLst>
          </p:cNvPr>
          <p:cNvSpPr/>
          <p:nvPr/>
        </p:nvSpPr>
        <p:spPr>
          <a:xfrm rot="8100000">
            <a:off x="2791853" y="5550515"/>
            <a:ext cx="833000" cy="833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797373" y="1993322"/>
            <a:ext cx="6096000" cy="646331"/>
          </a:xfrm>
          <a:prstGeom prst="rect">
            <a:avLst/>
          </a:prstGeom>
        </p:spPr>
        <p:txBody>
          <a:bodyPr>
            <a:spAutoFit/>
          </a:bodyPr>
          <a:lstStyle/>
          <a:p>
            <a:r>
              <a:rPr lang="en-US" dirty="0" smtClean="0"/>
              <a:t>substantial </a:t>
            </a:r>
            <a:r>
              <a:rPr lang="en-US" dirty="0"/>
              <a:t>acceleration in the growth of takaful sector and partnership among its key players in the </a:t>
            </a:r>
            <a:r>
              <a:rPr lang="en-US" dirty="0" smtClean="0"/>
              <a:t>world.</a:t>
            </a:r>
            <a:endParaRPr lang="en-US" dirty="0"/>
          </a:p>
        </p:txBody>
      </p:sp>
      <p:sp>
        <p:nvSpPr>
          <p:cNvPr id="14" name="Rectangle 13"/>
          <p:cNvSpPr/>
          <p:nvPr/>
        </p:nvSpPr>
        <p:spPr>
          <a:xfrm>
            <a:off x="3797373" y="2961781"/>
            <a:ext cx="6096000" cy="1200329"/>
          </a:xfrm>
          <a:prstGeom prst="rect">
            <a:avLst/>
          </a:prstGeom>
        </p:spPr>
        <p:txBody>
          <a:bodyPr>
            <a:spAutoFit/>
          </a:bodyPr>
          <a:lstStyle/>
          <a:p>
            <a:r>
              <a:rPr lang="en-US" dirty="0" smtClean="0"/>
              <a:t>rising global demand for takaful products followed by the extraordinary growth of the various sectors within the Islamic financial system </a:t>
            </a:r>
            <a:r>
              <a:rPr lang="en-US" dirty="0"/>
              <a:t>especially Islamic banking and Islamic capital </a:t>
            </a:r>
            <a:r>
              <a:rPr lang="en-US" dirty="0" smtClean="0"/>
              <a:t>market.</a:t>
            </a:r>
            <a:endParaRPr lang="en-US" dirty="0"/>
          </a:p>
        </p:txBody>
      </p:sp>
      <p:sp>
        <p:nvSpPr>
          <p:cNvPr id="15" name="Rectangle 14"/>
          <p:cNvSpPr/>
          <p:nvPr/>
        </p:nvSpPr>
        <p:spPr>
          <a:xfrm>
            <a:off x="3804022" y="4287446"/>
            <a:ext cx="6096000" cy="923330"/>
          </a:xfrm>
          <a:prstGeom prst="rect">
            <a:avLst/>
          </a:prstGeom>
        </p:spPr>
        <p:txBody>
          <a:bodyPr>
            <a:spAutoFit/>
          </a:bodyPr>
          <a:lstStyle/>
          <a:p>
            <a:r>
              <a:rPr lang="en-US" dirty="0"/>
              <a:t>the issuance of </a:t>
            </a:r>
            <a:r>
              <a:rPr lang="en-US" dirty="0" err="1"/>
              <a:t>sukuk</a:t>
            </a:r>
            <a:r>
              <a:rPr lang="en-US" dirty="0"/>
              <a:t> with longer tenure consistent with the investments and long-term liability risk management and completely compliant with the </a:t>
            </a:r>
            <a:r>
              <a:rPr lang="en-US" dirty="0" smtClean="0"/>
              <a:t>Sharia.</a:t>
            </a:r>
            <a:endParaRPr lang="en-US" dirty="0"/>
          </a:p>
        </p:txBody>
      </p:sp>
      <p:sp>
        <p:nvSpPr>
          <p:cNvPr id="16" name="Rectangle 15"/>
          <p:cNvSpPr/>
          <p:nvPr/>
        </p:nvSpPr>
        <p:spPr>
          <a:xfrm>
            <a:off x="3797373" y="5615525"/>
            <a:ext cx="6096000" cy="646331"/>
          </a:xfrm>
          <a:prstGeom prst="rect">
            <a:avLst/>
          </a:prstGeom>
        </p:spPr>
        <p:txBody>
          <a:bodyPr>
            <a:spAutoFit/>
          </a:bodyPr>
          <a:lstStyle/>
          <a:p>
            <a:r>
              <a:rPr lang="en-US" dirty="0" smtClean="0"/>
              <a:t>in recent years, </a:t>
            </a:r>
            <a:r>
              <a:rPr lang="en-US" dirty="0"/>
              <a:t>many progresses have been achieved in the </a:t>
            </a:r>
            <a:r>
              <a:rPr lang="en-US" dirty="0" smtClean="0"/>
              <a:t>regulatory </a:t>
            </a:r>
            <a:r>
              <a:rPr lang="en-US" dirty="0"/>
              <a:t>domains. </a:t>
            </a:r>
          </a:p>
        </p:txBody>
      </p:sp>
      <p:sp>
        <p:nvSpPr>
          <p:cNvPr id="17" name="Oval 16">
            <a:extLst>
              <a:ext uri="{FF2B5EF4-FFF2-40B4-BE49-F238E27FC236}">
                <a16:creationId xmlns:a16="http://schemas.microsoft.com/office/drawing/2014/main" id="{F2F2E4F2-7D3C-4CA1-9D6C-D45A35B13EB4}"/>
              </a:ext>
            </a:extLst>
          </p:cNvPr>
          <p:cNvSpPr/>
          <p:nvPr/>
        </p:nvSpPr>
        <p:spPr>
          <a:xfrm rot="8100000">
            <a:off x="2791853" y="1956262"/>
            <a:ext cx="833000" cy="833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7">
            <a:extLst>
              <a:ext uri="{FF2B5EF4-FFF2-40B4-BE49-F238E27FC236}">
                <a16:creationId xmlns:a16="http://schemas.microsoft.com/office/drawing/2014/main" id="{18C0178B-60C7-4D2A-B0CF-C9FD89341024}"/>
              </a:ext>
            </a:extLst>
          </p:cNvPr>
          <p:cNvSpPr/>
          <p:nvPr/>
        </p:nvSpPr>
        <p:spPr>
          <a:xfrm>
            <a:off x="3046655" y="2171295"/>
            <a:ext cx="339947" cy="33994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자유형: 도형 94">
            <a:extLst>
              <a:ext uri="{FF2B5EF4-FFF2-40B4-BE49-F238E27FC236}">
                <a16:creationId xmlns:a16="http://schemas.microsoft.com/office/drawing/2014/main" id="{ACF39DF4-2FDD-4699-BC23-63039C9D25CC}"/>
              </a:ext>
            </a:extLst>
          </p:cNvPr>
          <p:cNvSpPr/>
          <p:nvPr/>
        </p:nvSpPr>
        <p:spPr>
          <a:xfrm>
            <a:off x="2980638" y="3337257"/>
            <a:ext cx="431631" cy="382504"/>
          </a:xfrm>
          <a:custGeom>
            <a:avLst/>
            <a:gdLst>
              <a:gd name="connsiteX0" fmla="*/ 1290726 w 1677791"/>
              <a:gd name="connsiteY0" fmla="*/ 1211742 h 1486830"/>
              <a:gd name="connsiteX1" fmla="*/ 1212213 w 1677791"/>
              <a:gd name="connsiteY1" fmla="*/ 1263785 h 1486830"/>
              <a:gd name="connsiteX2" fmla="*/ 1210535 w 1677791"/>
              <a:gd name="connsiteY2" fmla="*/ 1272092 h 1486830"/>
              <a:gd name="connsiteX3" fmla="*/ 1210535 w 1677791"/>
              <a:gd name="connsiteY3" fmla="*/ 1321812 h 1486830"/>
              <a:gd name="connsiteX4" fmla="*/ 1212213 w 1677791"/>
              <a:gd name="connsiteY4" fmla="*/ 1330120 h 1486830"/>
              <a:gd name="connsiteX5" fmla="*/ 1290726 w 1677791"/>
              <a:gd name="connsiteY5" fmla="*/ 1382162 h 1486830"/>
              <a:gd name="connsiteX6" fmla="*/ 1375936 w 1677791"/>
              <a:gd name="connsiteY6" fmla="*/ 1296952 h 1486830"/>
              <a:gd name="connsiteX7" fmla="*/ 1290726 w 1677791"/>
              <a:gd name="connsiteY7" fmla="*/ 1211742 h 1486830"/>
              <a:gd name="connsiteX8" fmla="*/ 682149 w 1677791"/>
              <a:gd name="connsiteY8" fmla="*/ 1211742 h 1486830"/>
              <a:gd name="connsiteX9" fmla="*/ 596939 w 1677791"/>
              <a:gd name="connsiteY9" fmla="*/ 1296952 h 1486830"/>
              <a:gd name="connsiteX10" fmla="*/ 682149 w 1677791"/>
              <a:gd name="connsiteY10" fmla="*/ 1382162 h 1486830"/>
              <a:gd name="connsiteX11" fmla="*/ 767359 w 1677791"/>
              <a:gd name="connsiteY11" fmla="*/ 1296952 h 1486830"/>
              <a:gd name="connsiteX12" fmla="*/ 682149 w 1677791"/>
              <a:gd name="connsiteY12" fmla="*/ 1211742 h 1486830"/>
              <a:gd name="connsiteX13" fmla="*/ 1392841 w 1677791"/>
              <a:gd name="connsiteY13" fmla="*/ 640871 h 1486830"/>
              <a:gd name="connsiteX14" fmla="*/ 1360870 w 1677791"/>
              <a:gd name="connsiteY14" fmla="*/ 788070 h 1486830"/>
              <a:gd name="connsiteX15" fmla="*/ 625002 w 1677791"/>
              <a:gd name="connsiteY15" fmla="*/ 791267 h 1486830"/>
              <a:gd name="connsiteX16" fmla="*/ 577044 w 1677791"/>
              <a:gd name="connsiteY16" fmla="*/ 650464 h 1486830"/>
              <a:gd name="connsiteX17" fmla="*/ 1444679 w 1677791"/>
              <a:gd name="connsiteY17" fmla="*/ 433897 h 1486830"/>
              <a:gd name="connsiteX18" fmla="*/ 1406313 w 1677791"/>
              <a:gd name="connsiteY18" fmla="*/ 574698 h 1486830"/>
              <a:gd name="connsiteX19" fmla="*/ 543426 w 1677791"/>
              <a:gd name="connsiteY19" fmla="*/ 584292 h 1486830"/>
              <a:gd name="connsiteX20" fmla="*/ 492271 w 1677791"/>
              <a:gd name="connsiteY20" fmla="*/ 437094 h 1486830"/>
              <a:gd name="connsiteX21" fmla="*/ 393221 w 1677791"/>
              <a:gd name="connsiteY21" fmla="*/ 348324 h 1486830"/>
              <a:gd name="connsiteX22" fmla="*/ 580583 w 1677791"/>
              <a:gd name="connsiteY22" fmla="*/ 864764 h 1486830"/>
              <a:gd name="connsiteX23" fmla="*/ 1407174 w 1677791"/>
              <a:gd name="connsiteY23" fmla="*/ 864764 h 1486830"/>
              <a:gd name="connsiteX24" fmla="*/ 1508184 w 1677791"/>
              <a:gd name="connsiteY24" fmla="*/ 348324 h 1486830"/>
              <a:gd name="connsiteX25" fmla="*/ 34808 w 1677791"/>
              <a:gd name="connsiteY25" fmla="*/ 0 h 1486830"/>
              <a:gd name="connsiteX26" fmla="*/ 294110 w 1677791"/>
              <a:gd name="connsiteY26" fmla="*/ 64594 h 1486830"/>
              <a:gd name="connsiteX27" fmla="*/ 292553 w 1677791"/>
              <a:gd name="connsiteY27" fmla="*/ 70844 h 1486830"/>
              <a:gd name="connsiteX28" fmla="*/ 340979 w 1677791"/>
              <a:gd name="connsiteY28" fmla="*/ 204324 h 1486830"/>
              <a:gd name="connsiteX29" fmla="*/ 1536349 w 1677791"/>
              <a:gd name="connsiteY29" fmla="*/ 204324 h 1486830"/>
              <a:gd name="connsiteX30" fmla="*/ 1536474 w 1677791"/>
              <a:gd name="connsiteY30" fmla="*/ 203688 h 1486830"/>
              <a:gd name="connsiteX31" fmla="*/ 1579508 w 1677791"/>
              <a:gd name="connsiteY31" fmla="*/ 204324 h 1486830"/>
              <a:gd name="connsiteX32" fmla="*/ 1631907 w 1677791"/>
              <a:gd name="connsiteY32" fmla="*/ 204324 h 1486830"/>
              <a:gd name="connsiteX33" fmla="*/ 1631907 w 1677791"/>
              <a:gd name="connsiteY33" fmla="*/ 205098 h 1486830"/>
              <a:gd name="connsiteX34" fmla="*/ 1677791 w 1677791"/>
              <a:gd name="connsiteY34" fmla="*/ 205776 h 1486830"/>
              <a:gd name="connsiteX35" fmla="*/ 1525738 w 1677791"/>
              <a:gd name="connsiteY35" fmla="*/ 1008764 h 1486830"/>
              <a:gd name="connsiteX36" fmla="*/ 1518818 w 1677791"/>
              <a:gd name="connsiteY36" fmla="*/ 1007409 h 1486830"/>
              <a:gd name="connsiteX37" fmla="*/ 1518818 w 1677791"/>
              <a:gd name="connsiteY37" fmla="*/ 1008764 h 1486830"/>
              <a:gd name="connsiteX38" fmla="*/ 632825 w 1677791"/>
              <a:gd name="connsiteY38" fmla="*/ 1008764 h 1486830"/>
              <a:gd name="connsiteX39" fmla="*/ 668973 w 1677791"/>
              <a:gd name="connsiteY39" fmla="*/ 1108403 h 1486830"/>
              <a:gd name="connsiteX40" fmla="*/ 682149 w 1677791"/>
              <a:gd name="connsiteY40" fmla="*/ 1107074 h 1486830"/>
              <a:gd name="connsiteX41" fmla="*/ 816413 w 1677791"/>
              <a:gd name="connsiteY41" fmla="*/ 1162688 h 1486830"/>
              <a:gd name="connsiteX42" fmla="*/ 853014 w 1677791"/>
              <a:gd name="connsiteY42" fmla="*/ 1216974 h 1486830"/>
              <a:gd name="connsiteX43" fmla="*/ 1119861 w 1677791"/>
              <a:gd name="connsiteY43" fmla="*/ 1216974 h 1486830"/>
              <a:gd name="connsiteX44" fmla="*/ 1156462 w 1677791"/>
              <a:gd name="connsiteY44" fmla="*/ 1162688 h 1486830"/>
              <a:gd name="connsiteX45" fmla="*/ 1290726 w 1677791"/>
              <a:gd name="connsiteY45" fmla="*/ 1107074 h 1486830"/>
              <a:gd name="connsiteX46" fmla="*/ 1480604 w 1677791"/>
              <a:gd name="connsiteY46" fmla="*/ 1296952 h 1486830"/>
              <a:gd name="connsiteX47" fmla="*/ 1290726 w 1677791"/>
              <a:gd name="connsiteY47" fmla="*/ 1486830 h 1486830"/>
              <a:gd name="connsiteX48" fmla="*/ 1115770 w 1677791"/>
              <a:gd name="connsiteY48" fmla="*/ 1370861 h 1486830"/>
              <a:gd name="connsiteX49" fmla="*/ 1113774 w 1677791"/>
              <a:gd name="connsiteY49" fmla="*/ 1360974 h 1486830"/>
              <a:gd name="connsiteX50" fmla="*/ 859102 w 1677791"/>
              <a:gd name="connsiteY50" fmla="*/ 1360974 h 1486830"/>
              <a:gd name="connsiteX51" fmla="*/ 857106 w 1677791"/>
              <a:gd name="connsiteY51" fmla="*/ 1370861 h 1486830"/>
              <a:gd name="connsiteX52" fmla="*/ 682149 w 1677791"/>
              <a:gd name="connsiteY52" fmla="*/ 1486830 h 1486830"/>
              <a:gd name="connsiteX53" fmla="*/ 492271 w 1677791"/>
              <a:gd name="connsiteY53" fmla="*/ 1296952 h 1486830"/>
              <a:gd name="connsiteX54" fmla="*/ 507193 w 1677791"/>
              <a:gd name="connsiteY54" fmla="*/ 1223043 h 1486830"/>
              <a:gd name="connsiteX55" fmla="*/ 539822 w 1677791"/>
              <a:gd name="connsiteY55" fmla="*/ 1174647 h 1486830"/>
              <a:gd name="connsiteX56" fmla="*/ 180691 w 1677791"/>
              <a:gd name="connsiteY56" fmla="*/ 184741 h 1486830"/>
              <a:gd name="connsiteX57" fmla="*/ 0 w 1677791"/>
              <a:gd name="connsiteY57" fmla="*/ 139730 h 148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677791" h="1486830">
                <a:moveTo>
                  <a:pt x="1290726" y="1211742"/>
                </a:moveTo>
                <a:cubicBezTo>
                  <a:pt x="1255431" y="1211742"/>
                  <a:pt x="1225148" y="1233202"/>
                  <a:pt x="1212213" y="1263785"/>
                </a:cubicBezTo>
                <a:lnTo>
                  <a:pt x="1210535" y="1272092"/>
                </a:lnTo>
                <a:lnTo>
                  <a:pt x="1210535" y="1321812"/>
                </a:lnTo>
                <a:lnTo>
                  <a:pt x="1212213" y="1330120"/>
                </a:lnTo>
                <a:cubicBezTo>
                  <a:pt x="1225148" y="1360703"/>
                  <a:pt x="1255431" y="1382162"/>
                  <a:pt x="1290726" y="1382162"/>
                </a:cubicBezTo>
                <a:cubicBezTo>
                  <a:pt x="1337786" y="1382162"/>
                  <a:pt x="1375936" y="1344012"/>
                  <a:pt x="1375936" y="1296952"/>
                </a:cubicBezTo>
                <a:cubicBezTo>
                  <a:pt x="1375936" y="1249892"/>
                  <a:pt x="1337786" y="1211742"/>
                  <a:pt x="1290726" y="1211742"/>
                </a:cubicBezTo>
                <a:close/>
                <a:moveTo>
                  <a:pt x="682149" y="1211742"/>
                </a:moveTo>
                <a:cubicBezTo>
                  <a:pt x="635089" y="1211742"/>
                  <a:pt x="596939" y="1249892"/>
                  <a:pt x="596939" y="1296952"/>
                </a:cubicBezTo>
                <a:cubicBezTo>
                  <a:pt x="596939" y="1344012"/>
                  <a:pt x="635089" y="1382162"/>
                  <a:pt x="682149" y="1382162"/>
                </a:cubicBezTo>
                <a:cubicBezTo>
                  <a:pt x="729209" y="1382162"/>
                  <a:pt x="767359" y="1344012"/>
                  <a:pt x="767359" y="1296952"/>
                </a:cubicBezTo>
                <a:cubicBezTo>
                  <a:pt x="767359" y="1249892"/>
                  <a:pt x="729209" y="1211742"/>
                  <a:pt x="682149" y="1211742"/>
                </a:cubicBezTo>
                <a:close/>
                <a:moveTo>
                  <a:pt x="1392841" y="640871"/>
                </a:moveTo>
                <a:lnTo>
                  <a:pt x="1360870" y="788070"/>
                </a:lnTo>
                <a:lnTo>
                  <a:pt x="625002" y="791267"/>
                </a:lnTo>
                <a:lnTo>
                  <a:pt x="577044" y="650464"/>
                </a:lnTo>
                <a:close/>
                <a:moveTo>
                  <a:pt x="1444679" y="433897"/>
                </a:moveTo>
                <a:lnTo>
                  <a:pt x="1406313" y="574698"/>
                </a:lnTo>
                <a:lnTo>
                  <a:pt x="543426" y="584292"/>
                </a:lnTo>
                <a:lnTo>
                  <a:pt x="492271" y="437094"/>
                </a:lnTo>
                <a:close/>
                <a:moveTo>
                  <a:pt x="393221" y="348324"/>
                </a:moveTo>
                <a:lnTo>
                  <a:pt x="580583" y="864764"/>
                </a:lnTo>
                <a:lnTo>
                  <a:pt x="1407174" y="864764"/>
                </a:lnTo>
                <a:lnTo>
                  <a:pt x="1508184" y="348324"/>
                </a:lnTo>
                <a:close/>
                <a:moveTo>
                  <a:pt x="34808" y="0"/>
                </a:moveTo>
                <a:lnTo>
                  <a:pt x="294110" y="64594"/>
                </a:lnTo>
                <a:lnTo>
                  <a:pt x="292553" y="70844"/>
                </a:lnTo>
                <a:lnTo>
                  <a:pt x="340979" y="204324"/>
                </a:lnTo>
                <a:lnTo>
                  <a:pt x="1536349" y="204324"/>
                </a:lnTo>
                <a:lnTo>
                  <a:pt x="1536474" y="203688"/>
                </a:lnTo>
                <a:lnTo>
                  <a:pt x="1579508" y="204324"/>
                </a:lnTo>
                <a:lnTo>
                  <a:pt x="1631907" y="204324"/>
                </a:lnTo>
                <a:lnTo>
                  <a:pt x="1631907" y="205098"/>
                </a:lnTo>
                <a:lnTo>
                  <a:pt x="1677791" y="205776"/>
                </a:lnTo>
                <a:lnTo>
                  <a:pt x="1525738" y="1008764"/>
                </a:lnTo>
                <a:lnTo>
                  <a:pt x="1518818" y="1007409"/>
                </a:lnTo>
                <a:lnTo>
                  <a:pt x="1518818" y="1008764"/>
                </a:lnTo>
                <a:lnTo>
                  <a:pt x="632825" y="1008764"/>
                </a:lnTo>
                <a:lnTo>
                  <a:pt x="668973" y="1108403"/>
                </a:lnTo>
                <a:lnTo>
                  <a:pt x="682149" y="1107074"/>
                </a:lnTo>
                <a:cubicBezTo>
                  <a:pt x="734583" y="1107074"/>
                  <a:pt x="782052" y="1128327"/>
                  <a:pt x="816413" y="1162688"/>
                </a:cubicBezTo>
                <a:lnTo>
                  <a:pt x="853014" y="1216974"/>
                </a:lnTo>
                <a:lnTo>
                  <a:pt x="1119861" y="1216974"/>
                </a:lnTo>
                <a:lnTo>
                  <a:pt x="1156462" y="1162688"/>
                </a:lnTo>
                <a:cubicBezTo>
                  <a:pt x="1190823" y="1128327"/>
                  <a:pt x="1238293" y="1107074"/>
                  <a:pt x="1290726" y="1107074"/>
                </a:cubicBezTo>
                <a:cubicBezTo>
                  <a:pt x="1395593" y="1107074"/>
                  <a:pt x="1480604" y="1192085"/>
                  <a:pt x="1480604" y="1296952"/>
                </a:cubicBezTo>
                <a:cubicBezTo>
                  <a:pt x="1480604" y="1401819"/>
                  <a:pt x="1395593" y="1486830"/>
                  <a:pt x="1290726" y="1486830"/>
                </a:cubicBezTo>
                <a:cubicBezTo>
                  <a:pt x="1212076" y="1486830"/>
                  <a:pt x="1144595" y="1439012"/>
                  <a:pt x="1115770" y="1370861"/>
                </a:cubicBezTo>
                <a:lnTo>
                  <a:pt x="1113774" y="1360974"/>
                </a:lnTo>
                <a:lnTo>
                  <a:pt x="859102" y="1360974"/>
                </a:lnTo>
                <a:lnTo>
                  <a:pt x="857106" y="1370861"/>
                </a:lnTo>
                <a:cubicBezTo>
                  <a:pt x="828281" y="1439012"/>
                  <a:pt x="760800" y="1486830"/>
                  <a:pt x="682149" y="1486830"/>
                </a:cubicBezTo>
                <a:cubicBezTo>
                  <a:pt x="577282" y="1486830"/>
                  <a:pt x="492271" y="1401819"/>
                  <a:pt x="492271" y="1296952"/>
                </a:cubicBezTo>
                <a:cubicBezTo>
                  <a:pt x="492271" y="1270736"/>
                  <a:pt x="497584" y="1245760"/>
                  <a:pt x="507193" y="1223043"/>
                </a:cubicBezTo>
                <a:lnTo>
                  <a:pt x="539822" y="1174647"/>
                </a:lnTo>
                <a:lnTo>
                  <a:pt x="180691" y="184741"/>
                </a:lnTo>
                <a:lnTo>
                  <a:pt x="0" y="13973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 name="Rounded Rectangle 10">
            <a:extLst>
              <a:ext uri="{FF2B5EF4-FFF2-40B4-BE49-F238E27FC236}">
                <a16:creationId xmlns:a16="http://schemas.microsoft.com/office/drawing/2014/main" id="{00D1F9E2-A73A-4837-B80F-4477070565C5}"/>
              </a:ext>
            </a:extLst>
          </p:cNvPr>
          <p:cNvSpPr/>
          <p:nvPr/>
        </p:nvSpPr>
        <p:spPr>
          <a:xfrm>
            <a:off x="3075676" y="4561025"/>
            <a:ext cx="281903" cy="373067"/>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3" name="Rectangle 9">
            <a:extLst>
              <a:ext uri="{FF2B5EF4-FFF2-40B4-BE49-F238E27FC236}">
                <a16:creationId xmlns:a16="http://schemas.microsoft.com/office/drawing/2014/main" id="{CE18DCB2-44CB-4FC9-A05C-1D602840547F}"/>
              </a:ext>
            </a:extLst>
          </p:cNvPr>
          <p:cNvSpPr>
            <a:spLocks noChangeAspect="1"/>
          </p:cNvSpPr>
          <p:nvPr/>
        </p:nvSpPr>
        <p:spPr>
          <a:xfrm rot="18900000">
            <a:off x="3052554" y="5777008"/>
            <a:ext cx="387428" cy="248719"/>
          </a:xfrm>
          <a:custGeom>
            <a:avLst/>
            <a:gdLst/>
            <a:ahLst/>
            <a:cxnLst/>
            <a:rect l="l" t="t" r="r" b="b"/>
            <a:pathLst>
              <a:path w="4124304" h="2647702">
                <a:moveTo>
                  <a:pt x="1686761" y="960941"/>
                </a:moveTo>
                <a:cubicBezTo>
                  <a:pt x="1753842" y="1028021"/>
                  <a:pt x="1798471" y="1109050"/>
                  <a:pt x="1818618" y="1195219"/>
                </a:cubicBezTo>
                <a:lnTo>
                  <a:pt x="1357681" y="1195218"/>
                </a:lnTo>
                <a:cubicBezTo>
                  <a:pt x="1313297" y="1181285"/>
                  <a:pt x="1263467" y="1193011"/>
                  <a:pt x="1228239" y="1228239"/>
                </a:cubicBezTo>
                <a:cubicBezTo>
                  <a:pt x="1175433" y="1281044"/>
                  <a:pt x="1175433" y="1366658"/>
                  <a:pt x="1228239" y="1419463"/>
                </a:cubicBezTo>
                <a:cubicBezTo>
                  <a:pt x="1268711" y="1459935"/>
                  <a:pt x="1328455" y="1469389"/>
                  <a:pt x="1377667" y="1447218"/>
                </a:cubicBezTo>
                <a:lnTo>
                  <a:pt x="1820178" y="1447218"/>
                </a:lnTo>
                <a:cubicBezTo>
                  <a:pt x="1800316" y="1535281"/>
                  <a:pt x="1755235" y="1618288"/>
                  <a:pt x="1686761" y="1686762"/>
                </a:cubicBezTo>
                <a:cubicBezTo>
                  <a:pt x="1486331" y="1887192"/>
                  <a:pt x="1161370" y="1887192"/>
                  <a:pt x="960940" y="1686762"/>
                </a:cubicBezTo>
                <a:cubicBezTo>
                  <a:pt x="760510" y="1486332"/>
                  <a:pt x="760510" y="1161371"/>
                  <a:pt x="960940" y="960941"/>
                </a:cubicBezTo>
                <a:cubicBezTo>
                  <a:pt x="1161370" y="760511"/>
                  <a:pt x="1486331" y="760511"/>
                  <a:pt x="1686761" y="960941"/>
                </a:cubicBezTo>
                <a:close/>
                <a:moveTo>
                  <a:pt x="1990695" y="657007"/>
                </a:moveTo>
                <a:cubicBezTo>
                  <a:pt x="2141919" y="808231"/>
                  <a:pt x="2231048" y="998036"/>
                  <a:pt x="2254582" y="1195218"/>
                </a:cubicBezTo>
                <a:lnTo>
                  <a:pt x="2033623" y="1195218"/>
                </a:lnTo>
                <a:cubicBezTo>
                  <a:pt x="2009221" y="1055209"/>
                  <a:pt x="1942559" y="921354"/>
                  <a:pt x="1834453" y="813249"/>
                </a:cubicBezTo>
                <a:cubicBezTo>
                  <a:pt x="1552456" y="531251"/>
                  <a:pt x="1095246" y="531251"/>
                  <a:pt x="813248" y="813249"/>
                </a:cubicBezTo>
                <a:cubicBezTo>
                  <a:pt x="531251" y="1095246"/>
                  <a:pt x="531251" y="1552456"/>
                  <a:pt x="813248" y="1834454"/>
                </a:cubicBezTo>
                <a:cubicBezTo>
                  <a:pt x="1095246" y="2116452"/>
                  <a:pt x="1552456" y="2116452"/>
                  <a:pt x="1834453" y="1834454"/>
                </a:cubicBezTo>
                <a:cubicBezTo>
                  <a:pt x="1943898" y="1725009"/>
                  <a:pt x="2010867" y="1589173"/>
                  <a:pt x="2034128" y="1447218"/>
                </a:cubicBezTo>
                <a:lnTo>
                  <a:pt x="2255087" y="1447218"/>
                </a:lnTo>
                <a:cubicBezTo>
                  <a:pt x="2232632" y="1646282"/>
                  <a:pt x="2143266" y="1838124"/>
                  <a:pt x="1990695" y="1990695"/>
                </a:cubicBezTo>
                <a:cubicBezTo>
                  <a:pt x="1622407" y="2358984"/>
                  <a:pt x="1025295" y="2358984"/>
                  <a:pt x="657007" y="1990695"/>
                </a:cubicBezTo>
                <a:cubicBezTo>
                  <a:pt x="288719" y="1622407"/>
                  <a:pt x="288719" y="1025295"/>
                  <a:pt x="657007" y="657007"/>
                </a:cubicBezTo>
                <a:cubicBezTo>
                  <a:pt x="1025295" y="288719"/>
                  <a:pt x="1622407" y="288719"/>
                  <a:pt x="1990695" y="657007"/>
                </a:cubicBezTo>
                <a:close/>
                <a:moveTo>
                  <a:pt x="2331989" y="315713"/>
                </a:moveTo>
                <a:cubicBezTo>
                  <a:pt x="2577620" y="561344"/>
                  <a:pt x="2714888" y="874304"/>
                  <a:pt x="2743432" y="1195218"/>
                </a:cubicBezTo>
                <a:lnTo>
                  <a:pt x="2495534" y="1195219"/>
                </a:lnTo>
                <a:cubicBezTo>
                  <a:pt x="2468062" y="937544"/>
                  <a:pt x="2355257" y="687433"/>
                  <a:pt x="2157763" y="489939"/>
                </a:cubicBezTo>
                <a:cubicBezTo>
                  <a:pt x="1697206" y="29382"/>
                  <a:pt x="950496" y="29382"/>
                  <a:pt x="489939" y="489939"/>
                </a:cubicBezTo>
                <a:cubicBezTo>
                  <a:pt x="29381" y="950496"/>
                  <a:pt x="29381" y="1697206"/>
                  <a:pt x="489939" y="2157764"/>
                </a:cubicBezTo>
                <a:cubicBezTo>
                  <a:pt x="950496" y="2618321"/>
                  <a:pt x="1697206" y="2618321"/>
                  <a:pt x="2157763" y="2157764"/>
                </a:cubicBezTo>
                <a:cubicBezTo>
                  <a:pt x="2356608" y="1958919"/>
                  <a:pt x="2469602" y="1706733"/>
                  <a:pt x="2496294" y="1447218"/>
                </a:cubicBezTo>
                <a:lnTo>
                  <a:pt x="2743684" y="1447218"/>
                </a:lnTo>
                <a:cubicBezTo>
                  <a:pt x="2716382" y="1769985"/>
                  <a:pt x="2578960" y="2085019"/>
                  <a:pt x="2331989" y="2331990"/>
                </a:cubicBezTo>
                <a:cubicBezTo>
                  <a:pt x="1775210" y="2888769"/>
                  <a:pt x="872492" y="2888769"/>
                  <a:pt x="315712" y="2331990"/>
                </a:cubicBezTo>
                <a:cubicBezTo>
                  <a:pt x="-241067" y="1775210"/>
                  <a:pt x="-241067" y="872492"/>
                  <a:pt x="315712" y="315713"/>
                </a:cubicBezTo>
                <a:cubicBezTo>
                  <a:pt x="872492" y="-241067"/>
                  <a:pt x="1775210" y="-241067"/>
                  <a:pt x="2331989" y="315713"/>
                </a:cubicBezTo>
                <a:close/>
                <a:moveTo>
                  <a:pt x="2647702" y="0"/>
                </a:moveTo>
                <a:cubicBezTo>
                  <a:pt x="2980508" y="332806"/>
                  <a:pt x="3161825" y="759734"/>
                  <a:pt x="3189918" y="1195218"/>
                </a:cubicBezTo>
                <a:lnTo>
                  <a:pt x="2940090" y="1195219"/>
                </a:lnTo>
                <a:cubicBezTo>
                  <a:pt x="2911774" y="823816"/>
                  <a:pt x="2755074" y="460681"/>
                  <a:pt x="2471047" y="176655"/>
                </a:cubicBezTo>
                <a:cubicBezTo>
                  <a:pt x="1837468" y="-456924"/>
                  <a:pt x="810233" y="-456924"/>
                  <a:pt x="176654" y="176655"/>
                </a:cubicBezTo>
                <a:cubicBezTo>
                  <a:pt x="-456925" y="810234"/>
                  <a:pt x="-456925" y="1837469"/>
                  <a:pt x="176654" y="2471048"/>
                </a:cubicBezTo>
                <a:cubicBezTo>
                  <a:pt x="810233" y="3104627"/>
                  <a:pt x="1837468" y="3104627"/>
                  <a:pt x="2471047" y="2471048"/>
                </a:cubicBezTo>
                <a:cubicBezTo>
                  <a:pt x="2756414" y="2185682"/>
                  <a:pt x="2913250" y="1820457"/>
                  <a:pt x="2940341" y="1447218"/>
                </a:cubicBezTo>
                <a:lnTo>
                  <a:pt x="3190169" y="1447219"/>
                </a:lnTo>
                <a:cubicBezTo>
                  <a:pt x="3163284" y="1884525"/>
                  <a:pt x="2981849" y="2313555"/>
                  <a:pt x="2647702" y="2647702"/>
                </a:cubicBezTo>
                <a:cubicBezTo>
                  <a:pt x="1916559" y="3378845"/>
                  <a:pt x="731143" y="3378845"/>
                  <a:pt x="0" y="2647702"/>
                </a:cubicBezTo>
                <a:cubicBezTo>
                  <a:pt x="-731143" y="1916559"/>
                  <a:pt x="-731143" y="731143"/>
                  <a:pt x="0" y="0"/>
                </a:cubicBezTo>
                <a:cubicBezTo>
                  <a:pt x="731143" y="-731142"/>
                  <a:pt x="1916559" y="-731142"/>
                  <a:pt x="2647702" y="0"/>
                </a:cubicBezTo>
                <a:close/>
                <a:moveTo>
                  <a:pt x="4124304" y="1067606"/>
                </a:moveTo>
                <a:lnTo>
                  <a:pt x="3881988" y="1309922"/>
                </a:lnTo>
                <a:lnTo>
                  <a:pt x="4124304" y="1552238"/>
                </a:lnTo>
                <a:lnTo>
                  <a:pt x="3582443" y="1552238"/>
                </a:lnTo>
                <a:lnTo>
                  <a:pt x="3423422" y="1393218"/>
                </a:lnTo>
                <a:lnTo>
                  <a:pt x="1314873" y="1393218"/>
                </a:lnTo>
                <a:cubicBezTo>
                  <a:pt x="1275517" y="1350840"/>
                  <a:pt x="1278327" y="1311274"/>
                  <a:pt x="1314873" y="1249218"/>
                </a:cubicBezTo>
                <a:lnTo>
                  <a:pt x="3400831" y="1249218"/>
                </a:lnTo>
                <a:lnTo>
                  <a:pt x="3582443" y="10676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cxnSp>
        <p:nvCxnSpPr>
          <p:cNvPr id="24" name="Straight Connector 23">
            <a:extLst>
              <a:ext uri="{FF2B5EF4-FFF2-40B4-BE49-F238E27FC236}">
                <a16:creationId xmlns:a16="http://schemas.microsoft.com/office/drawing/2014/main" id="{5AF0F888-1550-4BA0-A5FE-B159ED662AF1}"/>
              </a:ext>
            </a:extLst>
          </p:cNvPr>
          <p:cNvCxnSpPr>
            <a:cxnSpLocks/>
          </p:cNvCxnSpPr>
          <p:nvPr/>
        </p:nvCxnSpPr>
        <p:spPr>
          <a:xfrm flipH="1">
            <a:off x="2789667" y="1364214"/>
            <a:ext cx="6472325" cy="2189"/>
          </a:xfrm>
          <a:prstGeom prst="line">
            <a:avLst/>
          </a:prstGeom>
          <a:ln w="444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7827034"/>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8319" y="391885"/>
            <a:ext cx="1148258" cy="1483027"/>
          </a:xfrm>
          <a:prstGeom prst="rect">
            <a:avLst/>
          </a:prstGeom>
        </p:spPr>
      </p:pic>
      <p:sp>
        <p:nvSpPr>
          <p:cNvPr id="4"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2297012" y="862675"/>
            <a:ext cx="7338307" cy="499216"/>
          </a:xfrm>
        </p:spPr>
        <p:txBody>
          <a:bodyPr/>
          <a:lstStyle/>
          <a:p>
            <a:pPr algn="just"/>
            <a:r>
              <a:rPr lang="en-US" sz="2400" b="1" dirty="0">
                <a:solidFill>
                  <a:schemeClr val="accent5">
                    <a:lumMod val="75000"/>
                    <a:lumOff val="25000"/>
                  </a:schemeClr>
                </a:solidFill>
              </a:rPr>
              <a:t>Key challenges </a:t>
            </a:r>
            <a:r>
              <a:rPr lang="en-US" sz="2400" b="1" dirty="0"/>
              <a:t>in the international </a:t>
            </a:r>
            <a:r>
              <a:rPr lang="en-US" sz="2400" b="1" dirty="0" smtClean="0"/>
              <a:t>development</a:t>
            </a:r>
            <a:r>
              <a:rPr lang="fa-IR" sz="2400" b="1" dirty="0" smtClean="0"/>
              <a:t> </a:t>
            </a:r>
            <a:r>
              <a:rPr lang="en-US" sz="2400" b="1" dirty="0" smtClean="0"/>
              <a:t> of</a:t>
            </a:r>
            <a:r>
              <a:rPr lang="fa-IR" sz="2400" b="1" dirty="0" smtClean="0"/>
              <a:t> </a:t>
            </a:r>
            <a:r>
              <a:rPr lang="en-US" sz="2400" b="1" dirty="0" smtClean="0"/>
              <a:t> </a:t>
            </a:r>
            <a:r>
              <a:rPr lang="en-US" sz="2400" b="1" dirty="0"/>
              <a:t>takaful </a:t>
            </a:r>
            <a:r>
              <a:rPr lang="fa-IR" sz="2400" b="1" dirty="0" smtClean="0"/>
              <a:t>   </a:t>
            </a:r>
            <a:r>
              <a:rPr lang="en-US" sz="2400" b="1" dirty="0" smtClean="0"/>
              <a:t>industry</a:t>
            </a:r>
            <a:endParaRPr lang="en-US" sz="2400" b="1" dirty="0"/>
          </a:p>
        </p:txBody>
      </p:sp>
      <p:sp>
        <p:nvSpPr>
          <p:cNvPr id="5" name="TextBox 4">
            <a:extLst>
              <a:ext uri="{FF2B5EF4-FFF2-40B4-BE49-F238E27FC236}">
                <a16:creationId xmlns:a16="http://schemas.microsoft.com/office/drawing/2014/main" id="{2C38F927-C5F3-4E3C-9A78-934D7D42E972}"/>
              </a:ext>
            </a:extLst>
          </p:cNvPr>
          <p:cNvSpPr txBox="1"/>
          <p:nvPr/>
        </p:nvSpPr>
        <p:spPr>
          <a:xfrm>
            <a:off x="8870898" y="3083887"/>
            <a:ext cx="3073233" cy="707886"/>
          </a:xfrm>
          <a:prstGeom prst="rect">
            <a:avLst/>
          </a:prstGeom>
          <a:noFill/>
        </p:spPr>
        <p:txBody>
          <a:bodyPr wrap="square" rtlCol="0">
            <a:spAutoFit/>
          </a:bodyPr>
          <a:lstStyle/>
          <a:p>
            <a:r>
              <a:rPr lang="en-US" sz="2000" dirty="0"/>
              <a:t>The necessity of addressing retakaful</a:t>
            </a:r>
          </a:p>
        </p:txBody>
      </p:sp>
      <p:sp>
        <p:nvSpPr>
          <p:cNvPr id="6" name="TextBox 5">
            <a:extLst>
              <a:ext uri="{FF2B5EF4-FFF2-40B4-BE49-F238E27FC236}">
                <a16:creationId xmlns:a16="http://schemas.microsoft.com/office/drawing/2014/main" id="{941ECCB1-F92E-4531-A0A9-4BCC7C43E8B3}"/>
              </a:ext>
            </a:extLst>
          </p:cNvPr>
          <p:cNvSpPr txBox="1"/>
          <p:nvPr/>
        </p:nvSpPr>
        <p:spPr>
          <a:xfrm>
            <a:off x="8870898" y="5405773"/>
            <a:ext cx="3073233" cy="416204"/>
          </a:xfrm>
          <a:prstGeom prst="rect">
            <a:avLst/>
          </a:prstGeom>
          <a:noFill/>
        </p:spPr>
        <p:txBody>
          <a:bodyPr wrap="square" rtlCol="0">
            <a:spAutoFit/>
          </a:bodyPr>
          <a:lstStyle/>
          <a:p>
            <a:pPr algn="just">
              <a:lnSpc>
                <a:spcPct val="115000"/>
              </a:lnSpc>
              <a:spcAft>
                <a:spcPts val="800"/>
              </a:spcAft>
            </a:pPr>
            <a:r>
              <a:rPr lang="en-US" sz="2000" dirty="0">
                <a:ea typeface="Calibri" panose="020F0502020204030204" pitchFamily="34" charset="0"/>
                <a:cs typeface="Arial" panose="020B0604020202020204" pitchFamily="34" charset="0"/>
              </a:rPr>
              <a:t>Opening new horizons</a:t>
            </a:r>
            <a:endParaRPr lang="en-US" sz="1400" dirty="0">
              <a:ea typeface="Calibri" panose="020F0502020204030204" pitchFamily="34" charset="0"/>
              <a:cs typeface="Arial" panose="020B0604020202020204" pitchFamily="34" charset="0"/>
            </a:endParaRPr>
          </a:p>
        </p:txBody>
      </p:sp>
      <p:sp>
        <p:nvSpPr>
          <p:cNvPr id="7" name="Oval 6">
            <a:extLst>
              <a:ext uri="{FF2B5EF4-FFF2-40B4-BE49-F238E27FC236}">
                <a16:creationId xmlns:a16="http://schemas.microsoft.com/office/drawing/2014/main" id="{72D07437-09BC-49FC-BF93-B2E94EBF840E}"/>
              </a:ext>
            </a:extLst>
          </p:cNvPr>
          <p:cNvSpPr/>
          <p:nvPr/>
        </p:nvSpPr>
        <p:spPr>
          <a:xfrm>
            <a:off x="8211374" y="3076841"/>
            <a:ext cx="531722" cy="53172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8" name="Oval 7">
            <a:extLst>
              <a:ext uri="{FF2B5EF4-FFF2-40B4-BE49-F238E27FC236}">
                <a16:creationId xmlns:a16="http://schemas.microsoft.com/office/drawing/2014/main" id="{E3DDCABE-D4D8-4DEF-8352-72618263973B}"/>
              </a:ext>
            </a:extLst>
          </p:cNvPr>
          <p:cNvSpPr/>
          <p:nvPr/>
        </p:nvSpPr>
        <p:spPr>
          <a:xfrm>
            <a:off x="8211374" y="4174642"/>
            <a:ext cx="531722" cy="53172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9" name="Oval 8">
            <a:extLst>
              <a:ext uri="{FF2B5EF4-FFF2-40B4-BE49-F238E27FC236}">
                <a16:creationId xmlns:a16="http://schemas.microsoft.com/office/drawing/2014/main" id="{92466A3B-FCCD-4A9B-B535-0A3D435BAB3F}"/>
              </a:ext>
            </a:extLst>
          </p:cNvPr>
          <p:cNvSpPr/>
          <p:nvPr/>
        </p:nvSpPr>
        <p:spPr>
          <a:xfrm>
            <a:off x="8219638" y="5384419"/>
            <a:ext cx="531722" cy="5317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10" name="TextBox 9">
            <a:extLst>
              <a:ext uri="{FF2B5EF4-FFF2-40B4-BE49-F238E27FC236}">
                <a16:creationId xmlns:a16="http://schemas.microsoft.com/office/drawing/2014/main" id="{B11538AB-082D-470D-9550-3CBFADC2C4A9}"/>
              </a:ext>
            </a:extLst>
          </p:cNvPr>
          <p:cNvSpPr txBox="1"/>
          <p:nvPr/>
        </p:nvSpPr>
        <p:spPr>
          <a:xfrm>
            <a:off x="2480472" y="3083887"/>
            <a:ext cx="2359500" cy="707886"/>
          </a:xfrm>
          <a:prstGeom prst="rect">
            <a:avLst/>
          </a:prstGeom>
          <a:noFill/>
        </p:spPr>
        <p:txBody>
          <a:bodyPr wrap="square" rtlCol="0">
            <a:spAutoFit/>
          </a:bodyPr>
          <a:lstStyle/>
          <a:p>
            <a:r>
              <a:rPr lang="en-US" sz="2000" dirty="0"/>
              <a:t>Small size and limited capacity</a:t>
            </a:r>
          </a:p>
        </p:txBody>
      </p:sp>
      <p:sp>
        <p:nvSpPr>
          <p:cNvPr id="11" name="TextBox 10">
            <a:extLst>
              <a:ext uri="{FF2B5EF4-FFF2-40B4-BE49-F238E27FC236}">
                <a16:creationId xmlns:a16="http://schemas.microsoft.com/office/drawing/2014/main" id="{00B00014-0B0F-4876-9F13-7379BFE7770D}"/>
              </a:ext>
            </a:extLst>
          </p:cNvPr>
          <p:cNvSpPr txBox="1"/>
          <p:nvPr/>
        </p:nvSpPr>
        <p:spPr>
          <a:xfrm>
            <a:off x="2014773" y="4611522"/>
            <a:ext cx="3073233" cy="400110"/>
          </a:xfrm>
          <a:prstGeom prst="rect">
            <a:avLst/>
          </a:prstGeom>
          <a:noFill/>
        </p:spPr>
        <p:txBody>
          <a:bodyPr wrap="square" rtlCol="0">
            <a:spAutoFit/>
          </a:bodyPr>
          <a:lstStyle/>
          <a:p>
            <a:r>
              <a:rPr lang="en-US" sz="2000" dirty="0"/>
              <a:t>Low penetration rate</a:t>
            </a:r>
          </a:p>
        </p:txBody>
      </p:sp>
      <p:sp>
        <p:nvSpPr>
          <p:cNvPr id="12" name="Oval 11">
            <a:extLst>
              <a:ext uri="{FF2B5EF4-FFF2-40B4-BE49-F238E27FC236}">
                <a16:creationId xmlns:a16="http://schemas.microsoft.com/office/drawing/2014/main" id="{E5D4A978-D13C-4D76-B9C4-BC3536EFD1E2}"/>
              </a:ext>
            </a:extLst>
          </p:cNvPr>
          <p:cNvSpPr/>
          <p:nvPr/>
        </p:nvSpPr>
        <p:spPr>
          <a:xfrm>
            <a:off x="4535182" y="3226127"/>
            <a:ext cx="531722" cy="53172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13" name="Oval 12">
            <a:extLst>
              <a:ext uri="{FF2B5EF4-FFF2-40B4-BE49-F238E27FC236}">
                <a16:creationId xmlns:a16="http://schemas.microsoft.com/office/drawing/2014/main" id="{323FC426-A6E6-4425-9EEA-B8922CEBD6B2}"/>
              </a:ext>
            </a:extLst>
          </p:cNvPr>
          <p:cNvSpPr/>
          <p:nvPr/>
        </p:nvSpPr>
        <p:spPr>
          <a:xfrm>
            <a:off x="4543446" y="4563316"/>
            <a:ext cx="531722" cy="53172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grpSp>
        <p:nvGrpSpPr>
          <p:cNvPr id="14" name="Group 13">
            <a:extLst>
              <a:ext uri="{FF2B5EF4-FFF2-40B4-BE49-F238E27FC236}">
                <a16:creationId xmlns:a16="http://schemas.microsoft.com/office/drawing/2014/main" id="{6757704E-FB46-49CD-9157-88A56300F2E5}"/>
              </a:ext>
            </a:extLst>
          </p:cNvPr>
          <p:cNvGrpSpPr/>
          <p:nvPr/>
        </p:nvGrpSpPr>
        <p:grpSpPr>
          <a:xfrm>
            <a:off x="5333118" y="2328176"/>
            <a:ext cx="2497445" cy="4330594"/>
            <a:chOff x="3532378" y="2415442"/>
            <a:chExt cx="2079484" cy="3605846"/>
          </a:xfrm>
        </p:grpSpPr>
        <p:grpSp>
          <p:nvGrpSpPr>
            <p:cNvPr id="15" name="Group 14">
              <a:extLst>
                <a:ext uri="{FF2B5EF4-FFF2-40B4-BE49-F238E27FC236}">
                  <a16:creationId xmlns:a16="http://schemas.microsoft.com/office/drawing/2014/main" id="{E52E78B0-E6F3-4F97-8BF7-6530CAFBC58E}"/>
                </a:ext>
              </a:extLst>
            </p:cNvPr>
            <p:cNvGrpSpPr/>
            <p:nvPr/>
          </p:nvGrpSpPr>
          <p:grpSpPr>
            <a:xfrm>
              <a:off x="3532378" y="2415442"/>
              <a:ext cx="2079484" cy="3605846"/>
              <a:chOff x="3036633" y="1011843"/>
              <a:chExt cx="2382718" cy="4131657"/>
            </a:xfrm>
          </p:grpSpPr>
          <p:sp>
            <p:nvSpPr>
              <p:cNvPr id="21" name="Block Arc 20">
                <a:extLst>
                  <a:ext uri="{FF2B5EF4-FFF2-40B4-BE49-F238E27FC236}">
                    <a16:creationId xmlns:a16="http://schemas.microsoft.com/office/drawing/2014/main" id="{EE4160B3-D47F-4C4B-9895-CC5108CA8601}"/>
                  </a:ext>
                </a:extLst>
              </p:cNvPr>
              <p:cNvSpPr/>
              <p:nvPr/>
            </p:nvSpPr>
            <p:spPr>
              <a:xfrm rot="10800000">
                <a:off x="3036634" y="2760783"/>
                <a:ext cx="2382717" cy="2382717"/>
              </a:xfrm>
              <a:prstGeom prst="blockArc">
                <a:avLst>
                  <a:gd name="adj1" fmla="val 3289488"/>
                  <a:gd name="adj2" fmla="val 71301"/>
                  <a:gd name="adj3" fmla="val 181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solidFill>
                    <a:schemeClr val="tx1"/>
                  </a:solidFill>
                </a:endParaRPr>
              </a:p>
            </p:txBody>
          </p:sp>
          <p:sp>
            <p:nvSpPr>
              <p:cNvPr id="22" name="Rounded Rectangle 26">
                <a:extLst>
                  <a:ext uri="{FF2B5EF4-FFF2-40B4-BE49-F238E27FC236}">
                    <a16:creationId xmlns:a16="http://schemas.microsoft.com/office/drawing/2014/main" id="{973BD08C-473F-4B1F-A0C0-AA0E2A1D3B8E}"/>
                  </a:ext>
                </a:extLst>
              </p:cNvPr>
              <p:cNvSpPr/>
              <p:nvPr/>
            </p:nvSpPr>
            <p:spPr>
              <a:xfrm>
                <a:off x="4987351" y="1673016"/>
                <a:ext cx="432000" cy="255491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23" name="Rounded Rectangle 27">
                <a:extLst>
                  <a:ext uri="{FF2B5EF4-FFF2-40B4-BE49-F238E27FC236}">
                    <a16:creationId xmlns:a16="http://schemas.microsoft.com/office/drawing/2014/main" id="{5BB255CA-D101-42FE-B801-F5C33F650233}"/>
                  </a:ext>
                </a:extLst>
              </p:cNvPr>
              <p:cNvSpPr/>
              <p:nvPr/>
            </p:nvSpPr>
            <p:spPr>
              <a:xfrm>
                <a:off x="4499670" y="1312976"/>
                <a:ext cx="432000" cy="201001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24" name="Rounded Rectangle 28">
                <a:extLst>
                  <a:ext uri="{FF2B5EF4-FFF2-40B4-BE49-F238E27FC236}">
                    <a16:creationId xmlns:a16="http://schemas.microsoft.com/office/drawing/2014/main" id="{E6F0A7F2-32CB-49E8-84DE-FB9DE6FD456E}"/>
                  </a:ext>
                </a:extLst>
              </p:cNvPr>
              <p:cNvSpPr/>
              <p:nvPr/>
            </p:nvSpPr>
            <p:spPr>
              <a:xfrm>
                <a:off x="4011991" y="1011843"/>
                <a:ext cx="432000" cy="219447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25" name="Rounded Rectangle 29">
                <a:extLst>
                  <a:ext uri="{FF2B5EF4-FFF2-40B4-BE49-F238E27FC236}">
                    <a16:creationId xmlns:a16="http://schemas.microsoft.com/office/drawing/2014/main" id="{B99F5815-9CA8-4FB4-9760-37A91BD54556}"/>
                  </a:ext>
                </a:extLst>
              </p:cNvPr>
              <p:cNvSpPr/>
              <p:nvPr/>
            </p:nvSpPr>
            <p:spPr>
              <a:xfrm>
                <a:off x="3524312" y="1312976"/>
                <a:ext cx="432000" cy="202668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26" name="Rounded Rectangle 30">
                <a:extLst>
                  <a:ext uri="{FF2B5EF4-FFF2-40B4-BE49-F238E27FC236}">
                    <a16:creationId xmlns:a16="http://schemas.microsoft.com/office/drawing/2014/main" id="{FDD663F4-DBD8-428A-9FE3-0B83AF383240}"/>
                  </a:ext>
                </a:extLst>
              </p:cNvPr>
              <p:cNvSpPr/>
              <p:nvPr/>
            </p:nvSpPr>
            <p:spPr>
              <a:xfrm>
                <a:off x="3036633" y="2465104"/>
                <a:ext cx="432000" cy="176283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grpSp>
        <p:sp>
          <p:nvSpPr>
            <p:cNvPr id="16" name="Oval 15">
              <a:extLst>
                <a:ext uri="{FF2B5EF4-FFF2-40B4-BE49-F238E27FC236}">
                  <a16:creationId xmlns:a16="http://schemas.microsoft.com/office/drawing/2014/main" id="{4B9F23B4-6222-4D07-BF3B-037B3A6B8460}"/>
                </a:ext>
              </a:extLst>
            </p:cNvPr>
            <p:cNvSpPr/>
            <p:nvPr/>
          </p:nvSpPr>
          <p:spPr>
            <a:xfrm>
              <a:off x="3570351" y="3726933"/>
              <a:ext cx="301076" cy="3010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17" name="Oval 16">
              <a:extLst>
                <a:ext uri="{FF2B5EF4-FFF2-40B4-BE49-F238E27FC236}">
                  <a16:creationId xmlns:a16="http://schemas.microsoft.com/office/drawing/2014/main" id="{210C891B-7D7B-431E-8E8D-B7C46C81BF09}"/>
                </a:ext>
              </a:extLst>
            </p:cNvPr>
            <p:cNvSpPr/>
            <p:nvPr/>
          </p:nvSpPr>
          <p:spPr>
            <a:xfrm>
              <a:off x="3995966" y="2723544"/>
              <a:ext cx="301076" cy="3010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18" name="Oval 17">
              <a:extLst>
                <a:ext uri="{FF2B5EF4-FFF2-40B4-BE49-F238E27FC236}">
                  <a16:creationId xmlns:a16="http://schemas.microsoft.com/office/drawing/2014/main" id="{E74942C6-EF0F-4B60-8C30-CED559269E7E}"/>
                </a:ext>
              </a:extLst>
            </p:cNvPr>
            <p:cNvSpPr/>
            <p:nvPr/>
          </p:nvSpPr>
          <p:spPr>
            <a:xfrm>
              <a:off x="4421462" y="2473630"/>
              <a:ext cx="301076" cy="3010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19" name="Oval 18">
              <a:extLst>
                <a:ext uri="{FF2B5EF4-FFF2-40B4-BE49-F238E27FC236}">
                  <a16:creationId xmlns:a16="http://schemas.microsoft.com/office/drawing/2014/main" id="{D21A1E28-DCB1-4DBC-8202-92F8D9C679A9}"/>
                </a:ext>
              </a:extLst>
            </p:cNvPr>
            <p:cNvSpPr/>
            <p:nvPr/>
          </p:nvSpPr>
          <p:spPr>
            <a:xfrm>
              <a:off x="4846958" y="2737510"/>
              <a:ext cx="301076" cy="3010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20" name="Oval 19">
              <a:extLst>
                <a:ext uri="{FF2B5EF4-FFF2-40B4-BE49-F238E27FC236}">
                  <a16:creationId xmlns:a16="http://schemas.microsoft.com/office/drawing/2014/main" id="{E38CB6B0-DBBC-42AE-AEB6-9D01ECFA38A9}"/>
                </a:ext>
              </a:extLst>
            </p:cNvPr>
            <p:cNvSpPr/>
            <p:nvPr/>
          </p:nvSpPr>
          <p:spPr>
            <a:xfrm>
              <a:off x="5272813" y="3048377"/>
              <a:ext cx="301076" cy="3010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grpSp>
      <p:sp>
        <p:nvSpPr>
          <p:cNvPr id="27" name="Frame 17">
            <a:extLst>
              <a:ext uri="{FF2B5EF4-FFF2-40B4-BE49-F238E27FC236}">
                <a16:creationId xmlns:a16="http://schemas.microsoft.com/office/drawing/2014/main" id="{E20278DB-1A7F-4730-A44B-DBA515DC6913}"/>
              </a:ext>
            </a:extLst>
          </p:cNvPr>
          <p:cNvSpPr/>
          <p:nvPr/>
        </p:nvSpPr>
        <p:spPr>
          <a:xfrm>
            <a:off x="4619875" y="3310544"/>
            <a:ext cx="360593" cy="354102"/>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28" name="Frame 17">
            <a:extLst>
              <a:ext uri="{FF2B5EF4-FFF2-40B4-BE49-F238E27FC236}">
                <a16:creationId xmlns:a16="http://schemas.microsoft.com/office/drawing/2014/main" id="{E20278DB-1A7F-4730-A44B-DBA515DC6913}"/>
              </a:ext>
            </a:extLst>
          </p:cNvPr>
          <p:cNvSpPr/>
          <p:nvPr/>
        </p:nvSpPr>
        <p:spPr>
          <a:xfrm>
            <a:off x="4601213" y="4659409"/>
            <a:ext cx="379469" cy="333562"/>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29" name="Frame 17">
            <a:extLst>
              <a:ext uri="{FF2B5EF4-FFF2-40B4-BE49-F238E27FC236}">
                <a16:creationId xmlns:a16="http://schemas.microsoft.com/office/drawing/2014/main" id="{E20278DB-1A7F-4730-A44B-DBA515DC6913}"/>
              </a:ext>
            </a:extLst>
          </p:cNvPr>
          <p:cNvSpPr/>
          <p:nvPr/>
        </p:nvSpPr>
        <p:spPr>
          <a:xfrm>
            <a:off x="8287412" y="3138205"/>
            <a:ext cx="369308" cy="39025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0" name="Frame 17">
            <a:extLst>
              <a:ext uri="{FF2B5EF4-FFF2-40B4-BE49-F238E27FC236}">
                <a16:creationId xmlns:a16="http://schemas.microsoft.com/office/drawing/2014/main" id="{E20278DB-1A7F-4730-A44B-DBA515DC6913}"/>
              </a:ext>
            </a:extLst>
          </p:cNvPr>
          <p:cNvSpPr/>
          <p:nvPr/>
        </p:nvSpPr>
        <p:spPr>
          <a:xfrm>
            <a:off x="8297070" y="4236016"/>
            <a:ext cx="408704" cy="43302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1" name="Frame 17">
            <a:extLst>
              <a:ext uri="{FF2B5EF4-FFF2-40B4-BE49-F238E27FC236}">
                <a16:creationId xmlns:a16="http://schemas.microsoft.com/office/drawing/2014/main" id="{E20278DB-1A7F-4730-A44B-DBA515DC6913}"/>
              </a:ext>
            </a:extLst>
          </p:cNvPr>
          <p:cNvSpPr/>
          <p:nvPr/>
        </p:nvSpPr>
        <p:spPr>
          <a:xfrm>
            <a:off x="8277015" y="5441796"/>
            <a:ext cx="416968" cy="416968"/>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2" name="Rectangle 7">
            <a:extLst>
              <a:ext uri="{FF2B5EF4-FFF2-40B4-BE49-F238E27FC236}">
                <a16:creationId xmlns:a16="http://schemas.microsoft.com/office/drawing/2014/main" id="{84693C49-05C6-4CD0-A900-4B843CF3016D}"/>
              </a:ext>
            </a:extLst>
          </p:cNvPr>
          <p:cNvSpPr/>
          <p:nvPr/>
        </p:nvSpPr>
        <p:spPr>
          <a:xfrm rot="18900000">
            <a:off x="6010723" y="2760012"/>
            <a:ext cx="182797" cy="280098"/>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3" name="Rectangle 7">
            <a:extLst>
              <a:ext uri="{FF2B5EF4-FFF2-40B4-BE49-F238E27FC236}">
                <a16:creationId xmlns:a16="http://schemas.microsoft.com/office/drawing/2014/main" id="{84693C49-05C6-4CD0-A900-4B843CF3016D}"/>
              </a:ext>
            </a:extLst>
          </p:cNvPr>
          <p:cNvSpPr/>
          <p:nvPr/>
        </p:nvSpPr>
        <p:spPr>
          <a:xfrm rot="18900000">
            <a:off x="7053079" y="2821728"/>
            <a:ext cx="189451" cy="256264"/>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4" name="Rectangle 7">
            <a:extLst>
              <a:ext uri="{FF2B5EF4-FFF2-40B4-BE49-F238E27FC236}">
                <a16:creationId xmlns:a16="http://schemas.microsoft.com/office/drawing/2014/main" id="{84693C49-05C6-4CD0-A900-4B843CF3016D}"/>
              </a:ext>
            </a:extLst>
          </p:cNvPr>
          <p:cNvSpPr/>
          <p:nvPr/>
        </p:nvSpPr>
        <p:spPr>
          <a:xfrm rot="18900000">
            <a:off x="6526370" y="2488949"/>
            <a:ext cx="189451" cy="256264"/>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5" name="Rectangle 7">
            <a:extLst>
              <a:ext uri="{FF2B5EF4-FFF2-40B4-BE49-F238E27FC236}">
                <a16:creationId xmlns:a16="http://schemas.microsoft.com/office/drawing/2014/main" id="{84693C49-05C6-4CD0-A900-4B843CF3016D}"/>
              </a:ext>
            </a:extLst>
          </p:cNvPr>
          <p:cNvSpPr/>
          <p:nvPr/>
        </p:nvSpPr>
        <p:spPr>
          <a:xfrm rot="18900000">
            <a:off x="7548082" y="3175539"/>
            <a:ext cx="189451" cy="256264"/>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6" name="Rectangle 7">
            <a:extLst>
              <a:ext uri="{FF2B5EF4-FFF2-40B4-BE49-F238E27FC236}">
                <a16:creationId xmlns:a16="http://schemas.microsoft.com/office/drawing/2014/main" id="{84693C49-05C6-4CD0-A900-4B843CF3016D}"/>
              </a:ext>
            </a:extLst>
          </p:cNvPr>
          <p:cNvSpPr/>
          <p:nvPr/>
        </p:nvSpPr>
        <p:spPr>
          <a:xfrm rot="18900000">
            <a:off x="5509986" y="3957444"/>
            <a:ext cx="182797" cy="280098"/>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 name="Rectangle 1"/>
          <p:cNvSpPr/>
          <p:nvPr/>
        </p:nvSpPr>
        <p:spPr>
          <a:xfrm>
            <a:off x="8870898" y="4097493"/>
            <a:ext cx="2804120" cy="1015663"/>
          </a:xfrm>
          <a:prstGeom prst="rect">
            <a:avLst/>
          </a:prstGeom>
        </p:spPr>
        <p:txBody>
          <a:bodyPr wrap="square">
            <a:spAutoFit/>
          </a:bodyPr>
          <a:lstStyle/>
          <a:p>
            <a:r>
              <a:rPr lang="en-US" sz="2000" dirty="0"/>
              <a:t>The necessity of addressing the current economic condition</a:t>
            </a:r>
          </a:p>
        </p:txBody>
      </p:sp>
      <p:cxnSp>
        <p:nvCxnSpPr>
          <p:cNvPr id="37" name="Straight Connector 36">
            <a:extLst>
              <a:ext uri="{FF2B5EF4-FFF2-40B4-BE49-F238E27FC236}">
                <a16:creationId xmlns:a16="http://schemas.microsoft.com/office/drawing/2014/main" id="{5AF0F888-1550-4BA0-A5FE-B159ED662AF1}"/>
              </a:ext>
            </a:extLst>
          </p:cNvPr>
          <p:cNvCxnSpPr>
            <a:cxnSpLocks/>
          </p:cNvCxnSpPr>
          <p:nvPr/>
        </p:nvCxnSpPr>
        <p:spPr>
          <a:xfrm flipH="1">
            <a:off x="2398574" y="1544279"/>
            <a:ext cx="7100268" cy="0"/>
          </a:xfrm>
          <a:prstGeom prst="line">
            <a:avLst/>
          </a:prstGeom>
          <a:ln w="444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54021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8319" y="391885"/>
            <a:ext cx="1148258" cy="1483027"/>
          </a:xfrm>
          <a:prstGeom prst="rect">
            <a:avLst/>
          </a:prstGeom>
        </p:spPr>
      </p:pic>
      <p:sp>
        <p:nvSpPr>
          <p:cNvPr id="4" name="Rectangle 3"/>
          <p:cNvSpPr/>
          <p:nvPr/>
        </p:nvSpPr>
        <p:spPr>
          <a:xfrm>
            <a:off x="2659818" y="839437"/>
            <a:ext cx="8826759" cy="2954655"/>
          </a:xfrm>
          <a:prstGeom prst="rect">
            <a:avLst/>
          </a:prstGeom>
        </p:spPr>
        <p:txBody>
          <a:bodyPr wrap="square">
            <a:spAutoFit/>
          </a:bodyPr>
          <a:lstStyle/>
          <a:p>
            <a:pPr>
              <a:lnSpc>
                <a:spcPct val="250000"/>
              </a:lnSpc>
            </a:pPr>
            <a:r>
              <a:rPr lang="en-US" sz="5400" b="1" dirty="0" smtClean="0">
                <a:solidFill>
                  <a:schemeClr val="accent5">
                    <a:lumMod val="90000"/>
                    <a:lumOff val="10000"/>
                  </a:schemeClr>
                </a:solidFill>
                <a:latin typeface="Times New Roman" panose="02020603050405020304" pitchFamily="18" charset="0"/>
                <a:cs typeface="Times New Roman" panose="02020603050405020304" pitchFamily="18" charset="0"/>
              </a:rPr>
              <a:t>Takaful's</a:t>
            </a:r>
            <a:r>
              <a:rPr lang="en-US" sz="6000" b="1" dirty="0" smtClean="0">
                <a:solidFill>
                  <a:schemeClr val="accent5">
                    <a:lumMod val="90000"/>
                    <a:lumOff val="10000"/>
                  </a:schemeClr>
                </a:solidFill>
                <a:latin typeface="Times New Roman" panose="02020603050405020304" pitchFamily="18" charset="0"/>
                <a:cs typeface="Times New Roman" panose="02020603050405020304" pitchFamily="18" charset="0"/>
              </a:rPr>
              <a:t> </a:t>
            </a:r>
            <a:r>
              <a:rPr lang="en-US" sz="6000" b="1" dirty="0">
                <a:solidFill>
                  <a:schemeClr val="accent5">
                    <a:lumMod val="90000"/>
                    <a:lumOff val="10000"/>
                  </a:schemeClr>
                </a:solidFill>
                <a:latin typeface="Times New Roman" panose="02020603050405020304" pitchFamily="18" charset="0"/>
                <a:cs typeface="Times New Roman" panose="02020603050405020304" pitchFamily="18" charset="0"/>
              </a:rPr>
              <a:t>strategic </a:t>
            </a:r>
            <a:r>
              <a:rPr lang="en-US" sz="6000" b="1" dirty="0" smtClean="0">
                <a:solidFill>
                  <a:schemeClr val="accent5">
                    <a:lumMod val="90000"/>
                    <a:lumOff val="10000"/>
                  </a:schemeClr>
                </a:solidFill>
                <a:latin typeface="Times New Roman" panose="02020603050405020304" pitchFamily="18" charset="0"/>
                <a:cs typeface="Times New Roman" panose="02020603050405020304" pitchFamily="18" charset="0"/>
              </a:rPr>
              <a:t>goals</a:t>
            </a:r>
          </a:p>
          <a:p>
            <a:r>
              <a:rPr lang="en-US" sz="3600" b="1" smtClean="0"/>
              <a:t>     and </a:t>
            </a:r>
            <a:r>
              <a:rPr lang="en-US" sz="3600" b="1" dirty="0" smtClean="0">
                <a:ea typeface="Calibri" panose="020F0502020204030204" pitchFamily="34" charset="0"/>
                <a:cs typeface="Arial" panose="020B0604020202020204" pitchFamily="34" charset="0"/>
              </a:rPr>
              <a:t>the </a:t>
            </a:r>
            <a:r>
              <a:rPr lang="en-US" sz="3600" b="1" dirty="0">
                <a:ea typeface="Calibri" panose="020F0502020204030204" pitchFamily="34" charset="0"/>
                <a:cs typeface="Arial" panose="020B0604020202020204" pitchFamily="34" charset="0"/>
              </a:rPr>
              <a:t>ways to achieve </a:t>
            </a:r>
            <a:r>
              <a:rPr lang="en-US" sz="3600" b="1" dirty="0" smtClean="0">
                <a:ea typeface="Calibri" panose="020F0502020204030204" pitchFamily="34" charset="0"/>
                <a:cs typeface="Arial" panose="020B0604020202020204" pitchFamily="34" charset="0"/>
              </a:rPr>
              <a:t>them</a:t>
            </a:r>
            <a:endParaRPr lang="en-US" sz="3600" b="1" dirty="0"/>
          </a:p>
        </p:txBody>
      </p:sp>
      <p:sp>
        <p:nvSpPr>
          <p:cNvPr id="5" name="Oval 4">
            <a:extLst>
              <a:ext uri="{FF2B5EF4-FFF2-40B4-BE49-F238E27FC236}">
                <a16:creationId xmlns:a16="http://schemas.microsoft.com/office/drawing/2014/main" id="{72840679-3BE0-4D46-A11D-8C055A7F419F}"/>
              </a:ext>
            </a:extLst>
          </p:cNvPr>
          <p:cNvSpPr/>
          <p:nvPr/>
        </p:nvSpPr>
        <p:spPr>
          <a:xfrm rot="8100000">
            <a:off x="5778709" y="3950846"/>
            <a:ext cx="1758276" cy="1776573"/>
          </a:xfrm>
          <a:prstGeom prst="ellipse">
            <a:avLst/>
          </a:prstGeom>
          <a:solidFill>
            <a:schemeClr val="accent5">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CE18DCB2-44CB-4FC9-A05C-1D602840547F}"/>
              </a:ext>
            </a:extLst>
          </p:cNvPr>
          <p:cNvSpPr>
            <a:spLocks noChangeAspect="1"/>
          </p:cNvSpPr>
          <p:nvPr/>
        </p:nvSpPr>
        <p:spPr>
          <a:xfrm rot="18900000">
            <a:off x="6343476" y="4449126"/>
            <a:ext cx="838657" cy="538397"/>
          </a:xfrm>
          <a:custGeom>
            <a:avLst/>
            <a:gdLst/>
            <a:ahLst/>
            <a:cxnLst/>
            <a:rect l="l" t="t" r="r" b="b"/>
            <a:pathLst>
              <a:path w="4124304" h="2647702">
                <a:moveTo>
                  <a:pt x="1686761" y="960941"/>
                </a:moveTo>
                <a:cubicBezTo>
                  <a:pt x="1753842" y="1028021"/>
                  <a:pt x="1798471" y="1109050"/>
                  <a:pt x="1818618" y="1195219"/>
                </a:cubicBezTo>
                <a:lnTo>
                  <a:pt x="1357681" y="1195218"/>
                </a:lnTo>
                <a:cubicBezTo>
                  <a:pt x="1313297" y="1181285"/>
                  <a:pt x="1263467" y="1193011"/>
                  <a:pt x="1228239" y="1228239"/>
                </a:cubicBezTo>
                <a:cubicBezTo>
                  <a:pt x="1175433" y="1281044"/>
                  <a:pt x="1175433" y="1366658"/>
                  <a:pt x="1228239" y="1419463"/>
                </a:cubicBezTo>
                <a:cubicBezTo>
                  <a:pt x="1268711" y="1459935"/>
                  <a:pt x="1328455" y="1469389"/>
                  <a:pt x="1377667" y="1447218"/>
                </a:cubicBezTo>
                <a:lnTo>
                  <a:pt x="1820178" y="1447218"/>
                </a:lnTo>
                <a:cubicBezTo>
                  <a:pt x="1800316" y="1535281"/>
                  <a:pt x="1755235" y="1618288"/>
                  <a:pt x="1686761" y="1686762"/>
                </a:cubicBezTo>
                <a:cubicBezTo>
                  <a:pt x="1486331" y="1887192"/>
                  <a:pt x="1161370" y="1887192"/>
                  <a:pt x="960940" y="1686762"/>
                </a:cubicBezTo>
                <a:cubicBezTo>
                  <a:pt x="760510" y="1486332"/>
                  <a:pt x="760510" y="1161371"/>
                  <a:pt x="960940" y="960941"/>
                </a:cubicBezTo>
                <a:cubicBezTo>
                  <a:pt x="1161370" y="760511"/>
                  <a:pt x="1486331" y="760511"/>
                  <a:pt x="1686761" y="960941"/>
                </a:cubicBezTo>
                <a:close/>
                <a:moveTo>
                  <a:pt x="1990695" y="657007"/>
                </a:moveTo>
                <a:cubicBezTo>
                  <a:pt x="2141919" y="808231"/>
                  <a:pt x="2231048" y="998036"/>
                  <a:pt x="2254582" y="1195218"/>
                </a:cubicBezTo>
                <a:lnTo>
                  <a:pt x="2033623" y="1195218"/>
                </a:lnTo>
                <a:cubicBezTo>
                  <a:pt x="2009221" y="1055209"/>
                  <a:pt x="1942559" y="921354"/>
                  <a:pt x="1834453" y="813249"/>
                </a:cubicBezTo>
                <a:cubicBezTo>
                  <a:pt x="1552456" y="531251"/>
                  <a:pt x="1095246" y="531251"/>
                  <a:pt x="813248" y="813249"/>
                </a:cubicBezTo>
                <a:cubicBezTo>
                  <a:pt x="531251" y="1095246"/>
                  <a:pt x="531251" y="1552456"/>
                  <a:pt x="813248" y="1834454"/>
                </a:cubicBezTo>
                <a:cubicBezTo>
                  <a:pt x="1095246" y="2116452"/>
                  <a:pt x="1552456" y="2116452"/>
                  <a:pt x="1834453" y="1834454"/>
                </a:cubicBezTo>
                <a:cubicBezTo>
                  <a:pt x="1943898" y="1725009"/>
                  <a:pt x="2010867" y="1589173"/>
                  <a:pt x="2034128" y="1447218"/>
                </a:cubicBezTo>
                <a:lnTo>
                  <a:pt x="2255087" y="1447218"/>
                </a:lnTo>
                <a:cubicBezTo>
                  <a:pt x="2232632" y="1646282"/>
                  <a:pt x="2143266" y="1838124"/>
                  <a:pt x="1990695" y="1990695"/>
                </a:cubicBezTo>
                <a:cubicBezTo>
                  <a:pt x="1622407" y="2358984"/>
                  <a:pt x="1025295" y="2358984"/>
                  <a:pt x="657007" y="1990695"/>
                </a:cubicBezTo>
                <a:cubicBezTo>
                  <a:pt x="288719" y="1622407"/>
                  <a:pt x="288719" y="1025295"/>
                  <a:pt x="657007" y="657007"/>
                </a:cubicBezTo>
                <a:cubicBezTo>
                  <a:pt x="1025295" y="288719"/>
                  <a:pt x="1622407" y="288719"/>
                  <a:pt x="1990695" y="657007"/>
                </a:cubicBezTo>
                <a:close/>
                <a:moveTo>
                  <a:pt x="2331989" y="315713"/>
                </a:moveTo>
                <a:cubicBezTo>
                  <a:pt x="2577620" y="561344"/>
                  <a:pt x="2714888" y="874304"/>
                  <a:pt x="2743432" y="1195218"/>
                </a:cubicBezTo>
                <a:lnTo>
                  <a:pt x="2495534" y="1195219"/>
                </a:lnTo>
                <a:cubicBezTo>
                  <a:pt x="2468062" y="937544"/>
                  <a:pt x="2355257" y="687433"/>
                  <a:pt x="2157763" y="489939"/>
                </a:cubicBezTo>
                <a:cubicBezTo>
                  <a:pt x="1697206" y="29382"/>
                  <a:pt x="950496" y="29382"/>
                  <a:pt x="489939" y="489939"/>
                </a:cubicBezTo>
                <a:cubicBezTo>
                  <a:pt x="29381" y="950496"/>
                  <a:pt x="29381" y="1697206"/>
                  <a:pt x="489939" y="2157764"/>
                </a:cubicBezTo>
                <a:cubicBezTo>
                  <a:pt x="950496" y="2618321"/>
                  <a:pt x="1697206" y="2618321"/>
                  <a:pt x="2157763" y="2157764"/>
                </a:cubicBezTo>
                <a:cubicBezTo>
                  <a:pt x="2356608" y="1958919"/>
                  <a:pt x="2469602" y="1706733"/>
                  <a:pt x="2496294" y="1447218"/>
                </a:cubicBezTo>
                <a:lnTo>
                  <a:pt x="2743684" y="1447218"/>
                </a:lnTo>
                <a:cubicBezTo>
                  <a:pt x="2716382" y="1769985"/>
                  <a:pt x="2578960" y="2085019"/>
                  <a:pt x="2331989" y="2331990"/>
                </a:cubicBezTo>
                <a:cubicBezTo>
                  <a:pt x="1775210" y="2888769"/>
                  <a:pt x="872492" y="2888769"/>
                  <a:pt x="315712" y="2331990"/>
                </a:cubicBezTo>
                <a:cubicBezTo>
                  <a:pt x="-241067" y="1775210"/>
                  <a:pt x="-241067" y="872492"/>
                  <a:pt x="315712" y="315713"/>
                </a:cubicBezTo>
                <a:cubicBezTo>
                  <a:pt x="872492" y="-241067"/>
                  <a:pt x="1775210" y="-241067"/>
                  <a:pt x="2331989" y="315713"/>
                </a:cubicBezTo>
                <a:close/>
                <a:moveTo>
                  <a:pt x="2647702" y="0"/>
                </a:moveTo>
                <a:cubicBezTo>
                  <a:pt x="2980508" y="332806"/>
                  <a:pt x="3161825" y="759734"/>
                  <a:pt x="3189918" y="1195218"/>
                </a:cubicBezTo>
                <a:lnTo>
                  <a:pt x="2940090" y="1195219"/>
                </a:lnTo>
                <a:cubicBezTo>
                  <a:pt x="2911774" y="823816"/>
                  <a:pt x="2755074" y="460681"/>
                  <a:pt x="2471047" y="176655"/>
                </a:cubicBezTo>
                <a:cubicBezTo>
                  <a:pt x="1837468" y="-456924"/>
                  <a:pt x="810233" y="-456924"/>
                  <a:pt x="176654" y="176655"/>
                </a:cubicBezTo>
                <a:cubicBezTo>
                  <a:pt x="-456925" y="810234"/>
                  <a:pt x="-456925" y="1837469"/>
                  <a:pt x="176654" y="2471048"/>
                </a:cubicBezTo>
                <a:cubicBezTo>
                  <a:pt x="810233" y="3104627"/>
                  <a:pt x="1837468" y="3104627"/>
                  <a:pt x="2471047" y="2471048"/>
                </a:cubicBezTo>
                <a:cubicBezTo>
                  <a:pt x="2756414" y="2185682"/>
                  <a:pt x="2913250" y="1820457"/>
                  <a:pt x="2940341" y="1447218"/>
                </a:cubicBezTo>
                <a:lnTo>
                  <a:pt x="3190169" y="1447219"/>
                </a:lnTo>
                <a:cubicBezTo>
                  <a:pt x="3163284" y="1884525"/>
                  <a:pt x="2981849" y="2313555"/>
                  <a:pt x="2647702" y="2647702"/>
                </a:cubicBezTo>
                <a:cubicBezTo>
                  <a:pt x="1916559" y="3378845"/>
                  <a:pt x="731143" y="3378845"/>
                  <a:pt x="0" y="2647702"/>
                </a:cubicBezTo>
                <a:cubicBezTo>
                  <a:pt x="-731143" y="1916559"/>
                  <a:pt x="-731143" y="731143"/>
                  <a:pt x="0" y="0"/>
                </a:cubicBezTo>
                <a:cubicBezTo>
                  <a:pt x="731143" y="-731142"/>
                  <a:pt x="1916559" y="-731142"/>
                  <a:pt x="2647702" y="0"/>
                </a:cubicBezTo>
                <a:close/>
                <a:moveTo>
                  <a:pt x="4124304" y="1067606"/>
                </a:moveTo>
                <a:lnTo>
                  <a:pt x="3881988" y="1309922"/>
                </a:lnTo>
                <a:lnTo>
                  <a:pt x="4124304" y="1552238"/>
                </a:lnTo>
                <a:lnTo>
                  <a:pt x="3582443" y="1552238"/>
                </a:lnTo>
                <a:lnTo>
                  <a:pt x="3423422" y="1393218"/>
                </a:lnTo>
                <a:lnTo>
                  <a:pt x="1314873" y="1393218"/>
                </a:lnTo>
                <a:cubicBezTo>
                  <a:pt x="1275517" y="1350840"/>
                  <a:pt x="1278327" y="1311274"/>
                  <a:pt x="1314873" y="1249218"/>
                </a:cubicBezTo>
                <a:lnTo>
                  <a:pt x="3400831" y="1249218"/>
                </a:lnTo>
                <a:lnTo>
                  <a:pt x="3582443" y="10676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Tree>
    <p:extLst>
      <p:ext uri="{BB962C8B-B14F-4D97-AF65-F5344CB8AC3E}">
        <p14:creationId xmlns:p14="http://schemas.microsoft.com/office/powerpoint/2010/main" val="1990103226"/>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404">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ALLPPT PONTS">
      <a:majorFont>
        <a:latin typeface="Arial"/>
        <a:ea typeface="Malgun Gothic"/>
        <a:cs typeface=""/>
      </a:majorFont>
      <a:minorFont>
        <a:latin typeface="Arial"/>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600">
      <a:dk1>
        <a:sysClr val="windowText" lastClr="000000"/>
      </a:dk1>
      <a:lt1>
        <a:sysClr val="window" lastClr="FFFFFF"/>
      </a:lt1>
      <a:dk2>
        <a:srgbClr val="1F497D"/>
      </a:dk2>
      <a:lt2>
        <a:srgbClr val="EEECE1"/>
      </a:lt2>
      <a:accent1>
        <a:srgbClr val="3A876B"/>
      </a:accent1>
      <a:accent2>
        <a:srgbClr val="4D9724"/>
      </a:accent2>
      <a:accent3>
        <a:srgbClr val="90B141"/>
      </a:accent3>
      <a:accent4>
        <a:srgbClr val="CEDD46"/>
      </a:accent4>
      <a:accent5>
        <a:srgbClr val="1C4335"/>
      </a:accent5>
      <a:accent6>
        <a:srgbClr val="2E5B15"/>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404">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3454</TotalTime>
  <Words>1746</Words>
  <Application>Microsoft Office PowerPoint</Application>
  <PresentationFormat>Widescreen</PresentationFormat>
  <Paragraphs>242</Paragraphs>
  <Slides>37</Slides>
  <Notes>34</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37</vt:i4>
      </vt:variant>
    </vt:vector>
  </HeadingPairs>
  <TitlesOfParts>
    <vt:vector size="52" baseType="lpstr">
      <vt:lpstr>맑은 고딕</vt:lpstr>
      <vt:lpstr>2  Davat</vt:lpstr>
      <vt:lpstr>2  Farnaz</vt:lpstr>
      <vt:lpstr>Arabic Typesetting</vt:lpstr>
      <vt:lpstr>Arial</vt:lpstr>
      <vt:lpstr>Arial Unicode MS</vt:lpstr>
      <vt:lpstr>Calibri</vt:lpstr>
      <vt:lpstr>Cambria Math</vt:lpstr>
      <vt:lpstr>Comic Sans MS</vt:lpstr>
      <vt:lpstr>Gill Sans MT</vt:lpstr>
      <vt:lpstr>QuranTaha</vt:lpstr>
      <vt:lpstr>Times New Roman</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LENOVO</cp:lastModifiedBy>
  <cp:revision>192</cp:revision>
  <dcterms:created xsi:type="dcterms:W3CDTF">2020-01-20T05:08:25Z</dcterms:created>
  <dcterms:modified xsi:type="dcterms:W3CDTF">2022-08-23T11:10:43Z</dcterms:modified>
</cp:coreProperties>
</file>